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73" r:id="rId2"/>
    <p:sldId id="317" r:id="rId3"/>
    <p:sldId id="413" r:id="rId4"/>
    <p:sldId id="291" r:id="rId5"/>
    <p:sldId id="415" r:id="rId6"/>
    <p:sldId id="416" r:id="rId7"/>
    <p:sldId id="397" r:id="rId8"/>
    <p:sldId id="417" r:id="rId9"/>
    <p:sldId id="418" r:id="rId10"/>
    <p:sldId id="421" r:id="rId11"/>
    <p:sldId id="402" r:id="rId12"/>
    <p:sldId id="419" r:id="rId13"/>
    <p:sldId id="420" r:id="rId14"/>
    <p:sldId id="407" r:id="rId15"/>
    <p:sldId id="422" r:id="rId16"/>
    <p:sldId id="423" r:id="rId17"/>
    <p:sldId id="424" r:id="rId18"/>
    <p:sldId id="412" r:id="rId19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1"/>
      <p:bold r:id="rId22"/>
    </p:embeddedFont>
    <p:embeddedFont>
      <p:font typeface="Apple Braille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6" autoAdjust="0"/>
    <p:restoredTop sz="93316"/>
  </p:normalViewPr>
  <p:slideViewPr>
    <p:cSldViewPr>
      <p:cViewPr varScale="1">
        <p:scale>
          <a:sx n="119" d="100"/>
          <a:sy n="119" d="100"/>
        </p:scale>
        <p:origin x="10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46DDC88-E2C9-45B7-BFC4-4B27AD376DA2}" type="datetimeFigureOut">
              <a:rPr lang="zh-CN" altLang="en-US"/>
              <a:pPr>
                <a:defRPr/>
              </a:pPr>
              <a:t>2019/12/14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FFEAD67-A0DF-491E-8239-A7CB9DF985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091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E473ACCB-8059-4B47-AD1F-6C544BBFCBA9}" type="slidenum">
              <a:rPr lang="zh-CN" altLang="en-US" smtClean="0"/>
              <a:pPr eaLnBrk="1" hangingPunct="1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7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139F3C5F-6DC4-4729-ABF0-54AC35184580}" type="slidenum">
              <a:rPr lang="zh-CN" altLang="en-US" smtClean="0"/>
              <a:pPr eaLnBrk="1" hangingPunct="1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4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0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731DC2E-D5DA-4646-B2D4-73143A4F3CC8}" type="slidenum">
              <a:rPr lang="zh-CN" altLang="en-US" smtClean="0"/>
              <a:pPr eaLnBrk="1" hangingPunct="1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06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4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23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C297DFE-F96C-4587-AACB-0056BA0C43ED}" type="slidenum">
              <a:rPr lang="zh-CN" altLang="en-US" smtClean="0"/>
              <a:pPr eaLnBrk="1" hangingPunct="1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9F962EC6-AE29-4E10-AA9A-15CEFDCCDE66}" type="slidenum">
              <a:rPr lang="zh-CN" altLang="en-US" smtClean="0"/>
              <a:pPr eaLnBrk="1" hangingPunct="1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712D22D5-302B-40AB-9DD2-9B1C79116E06}" type="slidenum">
              <a:rPr lang="zh-CN" altLang="en-US" smtClean="0"/>
              <a:pPr eaLnBrk="1" hangingPunct="1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0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16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C2189B9-CDB3-4E18-AE16-9DD82F107867}" type="slidenum">
              <a:rPr lang="zh-CN" altLang="en-US" smtClean="0"/>
              <a:pPr eaLnBrk="1" hangingPunct="1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76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8BC52BD4-4363-4F8D-A54F-C1F3BCA39154}" type="slidenum">
              <a:rPr lang="zh-CN" altLang="en-US" smtClean="0"/>
              <a:pPr eaLnBrk="1" hangingPunct="1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7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2129"/>
      </p:ext>
    </p:extLst>
  </p:cSld>
  <p:clrMapOvr>
    <a:masterClrMapping/>
  </p:clrMapOvr>
  <p:transition spd="slow" advClick="0" advTm="3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EE894-570E-4D60-9C63-61452EB9D15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17193723"/>
      </p:ext>
    </p:extLst>
  </p:cSld>
  <p:clrMapOvr>
    <a:masterClrMapping/>
  </p:clrMapOvr>
  <p:transition spd="slow" advClick="0" advTm="3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EF751-86C3-441D-8B56-8ADE97FC747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5689950"/>
      </p:ext>
    </p:extLst>
  </p:cSld>
  <p:clrMapOvr>
    <a:masterClrMapping/>
  </p:clrMapOvr>
  <p:transition spd="slow" advClick="0" advTm="3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571430"/>
      </p:ext>
    </p:extLst>
  </p:cSld>
  <p:clrMapOvr>
    <a:masterClrMapping/>
  </p:clrMapOvr>
  <p:transition spd="slow" advClick="0" advTm="3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537542"/>
      </p:ext>
    </p:extLst>
  </p:cSld>
  <p:clrMapOvr>
    <a:masterClrMapping/>
  </p:clrMapOvr>
  <p:transition spd="slow" advClick="0" advTm="3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3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27439-2385-4799-980A-145444C281B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0804614"/>
      </p:ext>
    </p:extLst>
  </p:cSld>
  <p:clrMapOvr>
    <a:masterClrMapping/>
  </p:clrMapOvr>
  <p:transition spd="slow" advClick="0" advTm="3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3F1C5-1EC9-49FF-89E2-FFB991C83F3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4018380"/>
      </p:ext>
    </p:extLst>
  </p:cSld>
  <p:clrMapOvr>
    <a:masterClrMapping/>
  </p:clrMapOvr>
  <p:transition spd="slow" advClick="0" advTm="3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887E5-5192-4FCC-B0ED-1FC910F27B8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3605049"/>
      </p:ext>
    </p:extLst>
  </p:cSld>
  <p:clrMapOvr>
    <a:masterClrMapping/>
  </p:clrMapOvr>
  <p:transition spd="slow" advClick="0" advTm="3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9FC62-4FB9-4739-B9AD-E7CBD1D43C1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97086816"/>
      </p:ext>
    </p:extLst>
  </p:cSld>
  <p:clrMapOvr>
    <a:masterClrMapping/>
  </p:clrMapOvr>
  <p:transition spd="slow" advClick="0" advTm="3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5E02C-ECED-442B-B6E5-C986A4DC9F9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7716241"/>
      </p:ext>
    </p:extLst>
  </p:cSld>
  <p:clrMapOvr>
    <a:masterClrMapping/>
  </p:clrMapOvr>
  <p:transition spd="slow" advClick="0" advTm="3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13"/>
            <a:ext cx="2895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13"/>
            <a:ext cx="213360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2B0918-5E57-4E2B-B490-47E7DDC9085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 spd="slow" advClick="0" advTm="3000">
    <p:cover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115616" y="1536343"/>
            <a:ext cx="770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Fi</a:t>
            </a:r>
            <a:endParaRPr lang="zh-CN" altLang="en-US" sz="96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15363" name="Freeform 171"/>
          <p:cNvSpPr>
            <a:spLocks/>
          </p:cNvSpPr>
          <p:nvPr/>
        </p:nvSpPr>
        <p:spPr bwMode="auto">
          <a:xfrm>
            <a:off x="2100263" y="2986088"/>
            <a:ext cx="4943475" cy="161925"/>
          </a:xfrm>
          <a:custGeom>
            <a:avLst/>
            <a:gdLst>
              <a:gd name="T0" fmla="*/ 2147483647 w 65"/>
              <a:gd name="T1" fmla="*/ 2147483647 h 4"/>
              <a:gd name="T2" fmla="*/ 2147483647 w 65"/>
              <a:gd name="T3" fmla="*/ 2147483647 h 4"/>
              <a:gd name="T4" fmla="*/ 2147483647 w 65"/>
              <a:gd name="T5" fmla="*/ 2147483647 h 4"/>
              <a:gd name="T6" fmla="*/ 2147483647 w 65"/>
              <a:gd name="T7" fmla="*/ 2147483647 h 4"/>
              <a:gd name="T8" fmla="*/ 2147483647 w 65"/>
              <a:gd name="T9" fmla="*/ 2147483647 h 4"/>
              <a:gd name="T10" fmla="*/ 2147483647 w 65"/>
              <a:gd name="T11" fmla="*/ 2147483647 h 4"/>
              <a:gd name="T12" fmla="*/ 2147483647 w 65"/>
              <a:gd name="T13" fmla="*/ 2147483647 h 4"/>
              <a:gd name="T14" fmla="*/ 2147483647 w 65"/>
              <a:gd name="T15" fmla="*/ 2147483647 h 4"/>
              <a:gd name="T16" fmla="*/ 2147483647 w 65"/>
              <a:gd name="T17" fmla="*/ 2147483647 h 4"/>
              <a:gd name="T18" fmla="*/ 2147483647 w 65"/>
              <a:gd name="T19" fmla="*/ 2147483647 h 4"/>
              <a:gd name="T20" fmla="*/ 2147483647 w 65"/>
              <a:gd name="T21" fmla="*/ 2147483647 h 4"/>
              <a:gd name="T22" fmla="*/ 2147483647 w 65"/>
              <a:gd name="T23" fmla="*/ 2147483647 h 4"/>
              <a:gd name="T24" fmla="*/ 2147483647 w 65"/>
              <a:gd name="T25" fmla="*/ 2147483647 h 4"/>
              <a:gd name="T26" fmla="*/ 2147483647 w 65"/>
              <a:gd name="T27" fmla="*/ 2147483647 h 4"/>
              <a:gd name="T28" fmla="*/ 2147483647 w 65"/>
              <a:gd name="T29" fmla="*/ 0 h 4"/>
              <a:gd name="T30" fmla="*/ 2147483647 w 65"/>
              <a:gd name="T31" fmla="*/ 2147483647 h 4"/>
              <a:gd name="T32" fmla="*/ 0 w 65"/>
              <a:gd name="T33" fmla="*/ 2147483647 h 4"/>
              <a:gd name="T34" fmla="*/ 2147483647 w 65"/>
              <a:gd name="T35" fmla="*/ 2147483647 h 4"/>
              <a:gd name="T36" fmla="*/ 2147483647 w 65"/>
              <a:gd name="T37" fmla="*/ 2147483647 h 4"/>
              <a:gd name="T38" fmla="*/ 2147483647 w 65"/>
              <a:gd name="T39" fmla="*/ 2147483647 h 4"/>
              <a:gd name="T40" fmla="*/ 2147483647 w 65"/>
              <a:gd name="T41" fmla="*/ 2147483647 h 4"/>
              <a:gd name="T42" fmla="*/ 2147483647 w 65"/>
              <a:gd name="T43" fmla="*/ 2147483647 h 4"/>
              <a:gd name="T44" fmla="*/ 2147483647 w 65"/>
              <a:gd name="T45" fmla="*/ 2147483647 h 4"/>
              <a:gd name="T46" fmla="*/ 2147483647 w 65"/>
              <a:gd name="T47" fmla="*/ 2147483647 h 4"/>
              <a:gd name="T48" fmla="*/ 2147483647 w 65"/>
              <a:gd name="T49" fmla="*/ 2147483647 h 4"/>
              <a:gd name="T50" fmla="*/ 2147483647 w 65"/>
              <a:gd name="T51" fmla="*/ 2147483647 h 4"/>
              <a:gd name="T52" fmla="*/ 2147483647 w 65"/>
              <a:gd name="T53" fmla="*/ 2147483647 h 4"/>
              <a:gd name="T54" fmla="*/ 2147483647 w 65"/>
              <a:gd name="T55" fmla="*/ 2147483647 h 4"/>
              <a:gd name="T56" fmla="*/ 2147483647 w 65"/>
              <a:gd name="T57" fmla="*/ 2147483647 h 4"/>
              <a:gd name="T58" fmla="*/ 2147483647 w 65"/>
              <a:gd name="T59" fmla="*/ 2147483647 h 4"/>
              <a:gd name="T60" fmla="*/ 2147483647 w 65"/>
              <a:gd name="T61" fmla="*/ 2147483647 h 4"/>
              <a:gd name="T62" fmla="*/ 2147483647 w 65"/>
              <a:gd name="T63" fmla="*/ 0 h 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5" h="4">
                <a:moveTo>
                  <a:pt x="43" y="1"/>
                </a:moveTo>
                <a:cubicBezTo>
                  <a:pt x="43" y="1"/>
                  <a:pt x="43" y="1"/>
                  <a:pt x="43" y="1"/>
                </a:cubicBezTo>
                <a:cubicBezTo>
                  <a:pt x="41" y="1"/>
                  <a:pt x="40" y="1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37" y="1"/>
                  <a:pt x="36" y="1"/>
                  <a:pt x="35" y="1"/>
                </a:cubicBezTo>
                <a:cubicBezTo>
                  <a:pt x="33" y="1"/>
                  <a:pt x="31" y="1"/>
                  <a:pt x="28" y="1"/>
                </a:cubicBezTo>
                <a:cubicBezTo>
                  <a:pt x="29" y="1"/>
                  <a:pt x="29" y="1"/>
                  <a:pt x="28" y="1"/>
                </a:cubicBezTo>
                <a:cubicBezTo>
                  <a:pt x="27" y="1"/>
                  <a:pt x="26" y="1"/>
                  <a:pt x="25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1"/>
                  <a:pt x="23" y="1"/>
                  <a:pt x="22" y="1"/>
                </a:cubicBezTo>
                <a:cubicBezTo>
                  <a:pt x="19" y="1"/>
                  <a:pt x="16" y="1"/>
                  <a:pt x="12" y="1"/>
                </a:cubicBezTo>
                <a:cubicBezTo>
                  <a:pt x="9" y="1"/>
                  <a:pt x="6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3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3" y="2"/>
                  <a:pt x="3" y="2"/>
                  <a:pt x="4" y="2"/>
                </a:cubicBezTo>
                <a:cubicBezTo>
                  <a:pt x="4" y="2"/>
                  <a:pt x="5" y="2"/>
                  <a:pt x="6" y="2"/>
                </a:cubicBezTo>
                <a:cubicBezTo>
                  <a:pt x="8" y="2"/>
                  <a:pt x="11" y="2"/>
                  <a:pt x="13" y="2"/>
                </a:cubicBezTo>
                <a:cubicBezTo>
                  <a:pt x="12" y="2"/>
                  <a:pt x="18" y="2"/>
                  <a:pt x="17" y="2"/>
                </a:cubicBezTo>
                <a:cubicBezTo>
                  <a:pt x="18" y="2"/>
                  <a:pt x="20" y="2"/>
                  <a:pt x="20" y="2"/>
                </a:cubicBezTo>
                <a:cubicBezTo>
                  <a:pt x="21" y="2"/>
                  <a:pt x="22" y="1"/>
                  <a:pt x="25" y="1"/>
                </a:cubicBezTo>
                <a:cubicBezTo>
                  <a:pt x="27" y="1"/>
                  <a:pt x="29" y="2"/>
                  <a:pt x="30" y="1"/>
                </a:cubicBezTo>
                <a:cubicBezTo>
                  <a:pt x="30" y="1"/>
                  <a:pt x="28" y="1"/>
                  <a:pt x="28" y="1"/>
                </a:cubicBezTo>
                <a:cubicBezTo>
                  <a:pt x="24" y="1"/>
                  <a:pt x="20" y="1"/>
                  <a:pt x="15" y="1"/>
                </a:cubicBezTo>
                <a:cubicBezTo>
                  <a:pt x="13" y="1"/>
                  <a:pt x="11" y="1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0"/>
                  <a:pt x="4" y="0"/>
                  <a:pt x="3" y="1"/>
                </a:cubicBezTo>
                <a:cubicBezTo>
                  <a:pt x="3" y="1"/>
                  <a:pt x="3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1"/>
                  <a:pt x="1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3"/>
                  <a:pt x="5" y="3"/>
                  <a:pt x="7" y="3"/>
                </a:cubicBezTo>
                <a:cubicBezTo>
                  <a:pt x="8" y="3"/>
                  <a:pt x="10" y="3"/>
                  <a:pt x="13" y="3"/>
                </a:cubicBezTo>
                <a:cubicBezTo>
                  <a:pt x="16" y="3"/>
                  <a:pt x="20" y="3"/>
                  <a:pt x="24" y="3"/>
                </a:cubicBezTo>
                <a:cubicBezTo>
                  <a:pt x="27" y="3"/>
                  <a:pt x="31" y="3"/>
                  <a:pt x="35" y="3"/>
                </a:cubicBezTo>
                <a:cubicBezTo>
                  <a:pt x="38" y="4"/>
                  <a:pt x="41" y="3"/>
                  <a:pt x="42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7" y="3"/>
                  <a:pt x="51" y="3"/>
                  <a:pt x="54" y="2"/>
                </a:cubicBezTo>
                <a:cubicBezTo>
                  <a:pt x="55" y="2"/>
                  <a:pt x="56" y="2"/>
                  <a:pt x="58" y="2"/>
                </a:cubicBezTo>
                <a:cubicBezTo>
                  <a:pt x="57" y="2"/>
                  <a:pt x="57" y="2"/>
                  <a:pt x="56" y="2"/>
                </a:cubicBezTo>
                <a:cubicBezTo>
                  <a:pt x="57" y="2"/>
                  <a:pt x="59" y="2"/>
                  <a:pt x="59" y="2"/>
                </a:cubicBezTo>
                <a:cubicBezTo>
                  <a:pt x="62" y="2"/>
                  <a:pt x="61" y="1"/>
                  <a:pt x="60" y="1"/>
                </a:cubicBezTo>
                <a:cubicBezTo>
                  <a:pt x="59" y="1"/>
                  <a:pt x="60" y="1"/>
                  <a:pt x="59" y="1"/>
                </a:cubicBezTo>
                <a:cubicBezTo>
                  <a:pt x="59" y="1"/>
                  <a:pt x="60" y="1"/>
                  <a:pt x="61" y="1"/>
                </a:cubicBezTo>
                <a:cubicBezTo>
                  <a:pt x="61" y="1"/>
                  <a:pt x="58" y="1"/>
                  <a:pt x="59" y="1"/>
                </a:cubicBezTo>
                <a:cubicBezTo>
                  <a:pt x="60" y="1"/>
                  <a:pt x="61" y="1"/>
                  <a:pt x="62" y="1"/>
                </a:cubicBezTo>
                <a:cubicBezTo>
                  <a:pt x="61" y="1"/>
                  <a:pt x="58" y="1"/>
                  <a:pt x="58" y="1"/>
                </a:cubicBezTo>
                <a:cubicBezTo>
                  <a:pt x="59" y="1"/>
                  <a:pt x="61" y="1"/>
                  <a:pt x="61" y="1"/>
                </a:cubicBezTo>
                <a:cubicBezTo>
                  <a:pt x="61" y="1"/>
                  <a:pt x="60" y="1"/>
                  <a:pt x="60" y="1"/>
                </a:cubicBezTo>
                <a:cubicBezTo>
                  <a:pt x="63" y="1"/>
                  <a:pt x="64" y="1"/>
                  <a:pt x="62" y="1"/>
                </a:cubicBezTo>
                <a:cubicBezTo>
                  <a:pt x="63" y="1"/>
                  <a:pt x="64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3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3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1"/>
                  <a:pt x="64" y="0"/>
                  <a:pt x="63" y="0"/>
                </a:cubicBezTo>
                <a:cubicBezTo>
                  <a:pt x="62" y="0"/>
                  <a:pt x="61" y="0"/>
                  <a:pt x="60" y="0"/>
                </a:cubicBezTo>
                <a:cubicBezTo>
                  <a:pt x="54" y="0"/>
                  <a:pt x="49" y="1"/>
                  <a:pt x="43" y="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8" name="TextBox 15"/>
          <p:cNvSpPr txBox="1">
            <a:spLocks noChangeArrowheads="1"/>
          </p:cNvSpPr>
          <p:nvPr/>
        </p:nvSpPr>
        <p:spPr bwMode="auto">
          <a:xfrm>
            <a:off x="5503275" y="3148013"/>
            <a:ext cx="2342653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pple Chancery" panose="03020702040506060504" pitchFamily="66" charset="-79"/>
                <a:ea typeface="微软雅黑" pitchFamily="34" charset="-122"/>
                <a:cs typeface="Apple Chancery" panose="03020702040506060504" pitchFamily="66" charset="-79"/>
              </a:rPr>
              <a:t>Ce</a:t>
            </a:r>
            <a:r>
              <a:rPr lang="zh-CN" altLang="en-US" sz="2400" dirty="0">
                <a:latin typeface="Apple Chancery" panose="03020702040506060504" pitchFamily="66" charset="-79"/>
                <a:ea typeface="微软雅黑" pitchFamily="34" charset="-122"/>
                <a:cs typeface="Apple Chancery" panose="03020702040506060504" pitchFamily="66" charset="-79"/>
              </a:rPr>
              <a:t> </a:t>
            </a:r>
            <a:r>
              <a:rPr lang="en-US" altLang="zh-CN" sz="2400" dirty="0">
                <a:latin typeface="Apple Chancery" panose="03020702040506060504" pitchFamily="66" charset="-79"/>
                <a:ea typeface="微软雅黑" pitchFamily="34" charset="-122"/>
                <a:cs typeface="Apple Chancery" panose="03020702040506060504" pitchFamily="66" charset="-79"/>
              </a:rPr>
              <a:t>Lan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Apple Chancery" panose="03020702040506060504" pitchFamily="66" charset="-79"/>
                <a:ea typeface="微软雅黑" pitchFamily="34" charset="-122"/>
                <a:cs typeface="Apple Chancery" panose="03020702040506060504" pitchFamily="66" charset="-79"/>
              </a:rPr>
              <a:t>Jin</a:t>
            </a:r>
            <a:r>
              <a:rPr lang="zh-CN" altLang="en-US" sz="2400" dirty="0">
                <a:latin typeface="Apple Chancery" panose="03020702040506060504" pitchFamily="66" charset="-79"/>
                <a:ea typeface="微软雅黑" pitchFamily="34" charset="-122"/>
                <a:cs typeface="Apple Chancery" panose="03020702040506060504" pitchFamily="66" charset="-79"/>
              </a:rPr>
              <a:t> </a:t>
            </a:r>
            <a:r>
              <a:rPr lang="en-US" altLang="zh-CN" sz="2400" dirty="0">
                <a:latin typeface="Apple Chancery" panose="03020702040506060504" pitchFamily="66" charset="-79"/>
                <a:ea typeface="微软雅黑" pitchFamily="34" charset="-122"/>
                <a:cs typeface="Apple Chancery" panose="03020702040506060504" pitchFamily="66" charset="-79"/>
              </a:rPr>
              <a:t>Yang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83357-1299-6242-BEAD-3F0F5D21D9F7}"/>
              </a:ext>
            </a:extLst>
          </p:cNvPr>
          <p:cNvSpPr txBox="1"/>
          <p:nvPr/>
        </p:nvSpPr>
        <p:spPr bwMode="auto">
          <a:xfrm>
            <a:off x="2195736" y="1536343"/>
            <a:ext cx="19442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8000" dirty="0" err="1"/>
              <a:t>nal</a:t>
            </a:r>
            <a:endParaRPr lang="zh-CN" altLang="en-US" sz="8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48505-73E2-0C44-8615-F9966FF55C83}"/>
              </a:ext>
            </a:extLst>
          </p:cNvPr>
          <p:cNvSpPr txBox="1"/>
          <p:nvPr/>
        </p:nvSpPr>
        <p:spPr bwMode="auto">
          <a:xfrm>
            <a:off x="6012160" y="1518533"/>
            <a:ext cx="2520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380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8000" dirty="0" err="1"/>
              <a:t>ject</a:t>
            </a:r>
            <a:endParaRPr lang="zh-CN" altLang="en-US" sz="8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D0A84E-0FF2-3A42-8442-588A4A339DB7}"/>
              </a:ext>
            </a:extLst>
          </p:cNvPr>
          <p:cNvSpPr txBox="1"/>
          <p:nvPr/>
        </p:nvSpPr>
        <p:spPr bwMode="auto">
          <a:xfrm>
            <a:off x="4139953" y="1557037"/>
            <a:ext cx="21602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blipFill dpi="0" rotWithShape="1">
                  <a:blip r:embed="rId6"/>
                  <a:srcRect/>
                  <a:stretch>
                    <a:fillRect/>
                  </a:stretch>
                </a:blipFill>
                <a:latin typeface="Cooper Std Black" pitchFamily="18" charset="0"/>
              </a:defRPr>
            </a:lvl1pPr>
          </a:lstStyle>
          <a:p>
            <a:pPr>
              <a:defRPr/>
            </a:pPr>
            <a:r>
              <a:rPr lang="en-US" altLang="zh-CN" sz="8000" dirty="0">
                <a:blipFill dpi="0" rotWithShape="1">
                  <a:blip r:embed="rId7"/>
                  <a:srcRect/>
                  <a:stretch>
                    <a:fillRect/>
                  </a:stretch>
                </a:blipFill>
              </a:rPr>
              <a:t>Pro</a:t>
            </a:r>
            <a:endParaRPr lang="zh-CN" altLang="en-US" sz="8000" dirty="0">
              <a:blipFill dpi="0" rotWithShape="1">
                <a:blip r:embed="rId7"/>
                <a:srcRect/>
                <a:stretch>
                  <a:fillRect/>
                </a:stretch>
              </a:blipFill>
            </a:endParaRPr>
          </a:p>
        </p:txBody>
      </p:sp>
    </p:spTree>
  </p:cSld>
  <p:clrMapOvr>
    <a:masterClrMapping/>
  </p:clrMapOvr>
  <p:transition advClick="0"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327204" y="267494"/>
              <a:ext cx="2489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Preparing X and y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8657F62-F10C-AF49-9387-E46E75B7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50" y="1543050"/>
            <a:ext cx="6515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2021"/>
      </p:ext>
    </p:extLst>
  </p:cSld>
  <p:clrMapOvr>
    <a:masterClrMapping/>
  </p:clrMapOvr>
  <p:transition spd="slow" advClick="0" advTm="3000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5575" y="475481"/>
            <a:ext cx="1219805" cy="377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39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3</a:t>
            </a:r>
            <a:endParaRPr lang="zh-CN" altLang="en-US" sz="239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4" name="Rectangle 17"/>
          <p:cNvSpPr/>
          <p:nvPr/>
        </p:nvSpPr>
        <p:spPr>
          <a:xfrm>
            <a:off x="3059832" y="2176602"/>
            <a:ext cx="5873083" cy="707886"/>
          </a:xfrm>
          <a:prstGeom prst="rect">
            <a:avLst/>
          </a:prstGeom>
          <a:ln w="31750">
            <a:noFill/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Build and Train Model</a:t>
            </a:r>
            <a:endParaRPr 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121013" y="2895147"/>
            <a:ext cx="5750719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696603" y="267494"/>
              <a:ext cx="17508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Build Model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7AFFE0-041D-074C-BEBC-06A0E87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667604"/>
            <a:ext cx="6146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00947"/>
      </p:ext>
    </p:extLst>
  </p:cSld>
  <p:clrMapOvr>
    <a:masterClrMapping/>
  </p:clrMapOvr>
  <p:transition spd="slow" advClick="0" advTm="3000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708784" y="267494"/>
              <a:ext cx="17264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Train Model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37A9D24-147A-F64A-9C5F-0D85F6015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71"/>
          <a:stretch/>
        </p:blipFill>
        <p:spPr>
          <a:xfrm>
            <a:off x="1619672" y="771550"/>
            <a:ext cx="5496520" cy="2664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57B168-6CF9-7B46-BECA-440E29A92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98"/>
          <a:stretch/>
        </p:blipFill>
        <p:spPr>
          <a:xfrm>
            <a:off x="1547664" y="3742720"/>
            <a:ext cx="6192688" cy="8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5350"/>
      </p:ext>
    </p:extLst>
  </p:cSld>
  <p:clrMapOvr>
    <a:masterClrMapping/>
  </p:clrMapOvr>
  <p:transition spd="slow" advClick="0" advTm="3000"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411510"/>
            <a:ext cx="1219805" cy="377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39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4</a:t>
            </a:r>
            <a:endParaRPr lang="zh-CN" altLang="en-US" sz="239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4" name="Rectangle 17"/>
          <p:cNvSpPr/>
          <p:nvPr/>
        </p:nvSpPr>
        <p:spPr>
          <a:xfrm>
            <a:off x="4463109" y="2083379"/>
            <a:ext cx="3365794" cy="830997"/>
          </a:xfrm>
          <a:prstGeom prst="rect">
            <a:avLst/>
          </a:prstGeom>
          <a:ln w="31750">
            <a:noFill/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Get Result</a:t>
            </a:r>
            <a:endParaRPr 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73550" y="2884488"/>
            <a:ext cx="3744913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825419" y="267494"/>
              <a:ext cx="14931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Get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X_test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0041C99-7247-D84A-957B-1BD3C96D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4" y="820097"/>
            <a:ext cx="7234386" cy="41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8538"/>
      </p:ext>
    </p:extLst>
  </p:cSld>
  <p:clrMapOvr>
    <a:masterClrMapping/>
  </p:clrMapOvr>
  <p:transition spd="slow" advClick="0" advTm="3000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817916" y="267494"/>
              <a:ext cx="15081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Get Result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619AFA-A047-3343-91DE-30B333E9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787400"/>
            <a:ext cx="8724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01367"/>
      </p:ext>
    </p:extLst>
  </p:cSld>
  <p:clrMapOvr>
    <a:masterClrMapping/>
  </p:clrMapOvr>
  <p:transition spd="slow" advClick="0" advTm="3000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699582" y="267494"/>
              <a:ext cx="17448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Save csv file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D44C6D-689D-9D4B-B87F-5A77A3BB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1347614"/>
            <a:ext cx="5626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5880"/>
      </p:ext>
    </p:extLst>
  </p:cSld>
  <p:clrMapOvr>
    <a:masterClrMapping/>
  </p:clrMapOvr>
  <p:transition spd="slow" advClick="0" advTm="3000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组合 2"/>
          <p:cNvGrpSpPr>
            <a:grpSpLocks/>
          </p:cNvGrpSpPr>
          <p:nvPr/>
        </p:nvGrpSpPr>
        <p:grpSpPr bwMode="auto">
          <a:xfrm>
            <a:off x="1619250" y="1530350"/>
            <a:ext cx="6351588" cy="1570038"/>
            <a:chOff x="2431023" y="1532124"/>
            <a:chExt cx="3222635" cy="1569660"/>
          </a:xfrm>
        </p:grpSpPr>
        <p:sp>
          <p:nvSpPr>
            <p:cNvPr id="4" name="TextBox 3"/>
            <p:cNvSpPr txBox="1"/>
            <p:nvPr/>
          </p:nvSpPr>
          <p:spPr>
            <a:xfrm>
              <a:off x="5005586" y="1532124"/>
              <a:ext cx="648072" cy="15696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5400">
                  <a:blipFill dpi="0" rotWithShape="1">
                    <a:blip r:embed="rId3"/>
                    <a:srcRect/>
                    <a:stretch>
                      <a:fillRect/>
                    </a:stretch>
                  </a:blipFill>
                  <a:latin typeface="Cooper Std Black" pitchFamily="18" charset="0"/>
                </a:defRPr>
              </a:lvl1pPr>
            </a:lstStyle>
            <a:p>
              <a:pPr>
                <a:defRPr/>
              </a:pPr>
              <a:r>
                <a:rPr lang="en-US" altLang="zh-CN" sz="9600" dirty="0"/>
                <a:t>S</a:t>
              </a:r>
              <a:endParaRPr lang="zh-CN" altLang="en-US" sz="9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31023" y="1532124"/>
              <a:ext cx="3106017" cy="15696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3800">
                  <a:blipFill dpi="0" rotWithShape="1">
                    <a:blip r:embed="rId4"/>
                    <a:srcRect/>
                    <a:stretch>
                      <a:fillRect/>
                    </a:stretch>
                  </a:blipFill>
                  <a:latin typeface="Cooper Std Black" pitchFamily="18" charset="0"/>
                </a:defRPr>
              </a:lvl1pPr>
            </a:lstStyle>
            <a:p>
              <a:pPr>
                <a:defRPr/>
              </a:pPr>
              <a:r>
                <a:rPr lang="en-US" altLang="zh-CN" sz="9600" dirty="0"/>
                <a:t>THANK</a:t>
              </a:r>
              <a:endParaRPr lang="zh-CN" altLang="en-US" sz="9600" dirty="0"/>
            </a:p>
          </p:txBody>
        </p:sp>
      </p:grpSp>
      <p:sp>
        <p:nvSpPr>
          <p:cNvPr id="33795" name="Freeform 171"/>
          <p:cNvSpPr>
            <a:spLocks/>
          </p:cNvSpPr>
          <p:nvPr/>
        </p:nvSpPr>
        <p:spPr bwMode="auto">
          <a:xfrm>
            <a:off x="2019300" y="2965450"/>
            <a:ext cx="5351463" cy="114300"/>
          </a:xfrm>
          <a:custGeom>
            <a:avLst/>
            <a:gdLst>
              <a:gd name="T0" fmla="*/ 2147483647 w 65"/>
              <a:gd name="T1" fmla="*/ 2147483647 h 4"/>
              <a:gd name="T2" fmla="*/ 2147483647 w 65"/>
              <a:gd name="T3" fmla="*/ 2147483647 h 4"/>
              <a:gd name="T4" fmla="*/ 2147483647 w 65"/>
              <a:gd name="T5" fmla="*/ 2147483647 h 4"/>
              <a:gd name="T6" fmla="*/ 2147483647 w 65"/>
              <a:gd name="T7" fmla="*/ 2147483647 h 4"/>
              <a:gd name="T8" fmla="*/ 2147483647 w 65"/>
              <a:gd name="T9" fmla="*/ 2147483647 h 4"/>
              <a:gd name="T10" fmla="*/ 2147483647 w 65"/>
              <a:gd name="T11" fmla="*/ 2147483647 h 4"/>
              <a:gd name="T12" fmla="*/ 2147483647 w 65"/>
              <a:gd name="T13" fmla="*/ 2147483647 h 4"/>
              <a:gd name="T14" fmla="*/ 2147483647 w 65"/>
              <a:gd name="T15" fmla="*/ 2147483647 h 4"/>
              <a:gd name="T16" fmla="*/ 2147483647 w 65"/>
              <a:gd name="T17" fmla="*/ 2147483647 h 4"/>
              <a:gd name="T18" fmla="*/ 2147483647 w 65"/>
              <a:gd name="T19" fmla="*/ 2147483647 h 4"/>
              <a:gd name="T20" fmla="*/ 2147483647 w 65"/>
              <a:gd name="T21" fmla="*/ 2147483647 h 4"/>
              <a:gd name="T22" fmla="*/ 2147483647 w 65"/>
              <a:gd name="T23" fmla="*/ 2147483647 h 4"/>
              <a:gd name="T24" fmla="*/ 2147483647 w 65"/>
              <a:gd name="T25" fmla="*/ 2147483647 h 4"/>
              <a:gd name="T26" fmla="*/ 2147483647 w 65"/>
              <a:gd name="T27" fmla="*/ 2147483647 h 4"/>
              <a:gd name="T28" fmla="*/ 2147483647 w 65"/>
              <a:gd name="T29" fmla="*/ 0 h 4"/>
              <a:gd name="T30" fmla="*/ 2147483647 w 65"/>
              <a:gd name="T31" fmla="*/ 2147483647 h 4"/>
              <a:gd name="T32" fmla="*/ 0 w 65"/>
              <a:gd name="T33" fmla="*/ 2147483647 h 4"/>
              <a:gd name="T34" fmla="*/ 2147483647 w 65"/>
              <a:gd name="T35" fmla="*/ 2147483647 h 4"/>
              <a:gd name="T36" fmla="*/ 2147483647 w 65"/>
              <a:gd name="T37" fmla="*/ 2147483647 h 4"/>
              <a:gd name="T38" fmla="*/ 2147483647 w 65"/>
              <a:gd name="T39" fmla="*/ 2147483647 h 4"/>
              <a:gd name="T40" fmla="*/ 2147483647 w 65"/>
              <a:gd name="T41" fmla="*/ 2147483647 h 4"/>
              <a:gd name="T42" fmla="*/ 2147483647 w 65"/>
              <a:gd name="T43" fmla="*/ 2147483647 h 4"/>
              <a:gd name="T44" fmla="*/ 2147483647 w 65"/>
              <a:gd name="T45" fmla="*/ 2147483647 h 4"/>
              <a:gd name="T46" fmla="*/ 2147483647 w 65"/>
              <a:gd name="T47" fmla="*/ 2147483647 h 4"/>
              <a:gd name="T48" fmla="*/ 2147483647 w 65"/>
              <a:gd name="T49" fmla="*/ 2147483647 h 4"/>
              <a:gd name="T50" fmla="*/ 2147483647 w 65"/>
              <a:gd name="T51" fmla="*/ 2147483647 h 4"/>
              <a:gd name="T52" fmla="*/ 2147483647 w 65"/>
              <a:gd name="T53" fmla="*/ 2147483647 h 4"/>
              <a:gd name="T54" fmla="*/ 2147483647 w 65"/>
              <a:gd name="T55" fmla="*/ 2147483647 h 4"/>
              <a:gd name="T56" fmla="*/ 2147483647 w 65"/>
              <a:gd name="T57" fmla="*/ 2147483647 h 4"/>
              <a:gd name="T58" fmla="*/ 2147483647 w 65"/>
              <a:gd name="T59" fmla="*/ 2147483647 h 4"/>
              <a:gd name="T60" fmla="*/ 2147483647 w 65"/>
              <a:gd name="T61" fmla="*/ 2147483647 h 4"/>
              <a:gd name="T62" fmla="*/ 2147483647 w 65"/>
              <a:gd name="T63" fmla="*/ 0 h 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5" h="4">
                <a:moveTo>
                  <a:pt x="43" y="1"/>
                </a:moveTo>
                <a:cubicBezTo>
                  <a:pt x="43" y="1"/>
                  <a:pt x="43" y="1"/>
                  <a:pt x="43" y="1"/>
                </a:cubicBezTo>
                <a:cubicBezTo>
                  <a:pt x="41" y="1"/>
                  <a:pt x="40" y="1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37" y="1"/>
                  <a:pt x="36" y="1"/>
                  <a:pt x="35" y="1"/>
                </a:cubicBezTo>
                <a:cubicBezTo>
                  <a:pt x="33" y="1"/>
                  <a:pt x="31" y="1"/>
                  <a:pt x="28" y="1"/>
                </a:cubicBezTo>
                <a:cubicBezTo>
                  <a:pt x="29" y="1"/>
                  <a:pt x="29" y="1"/>
                  <a:pt x="28" y="1"/>
                </a:cubicBezTo>
                <a:cubicBezTo>
                  <a:pt x="27" y="1"/>
                  <a:pt x="26" y="1"/>
                  <a:pt x="25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1"/>
                  <a:pt x="23" y="1"/>
                  <a:pt x="22" y="1"/>
                </a:cubicBezTo>
                <a:cubicBezTo>
                  <a:pt x="19" y="1"/>
                  <a:pt x="16" y="1"/>
                  <a:pt x="12" y="1"/>
                </a:cubicBezTo>
                <a:cubicBezTo>
                  <a:pt x="9" y="1"/>
                  <a:pt x="6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3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3" y="2"/>
                  <a:pt x="3" y="2"/>
                  <a:pt x="4" y="2"/>
                </a:cubicBezTo>
                <a:cubicBezTo>
                  <a:pt x="4" y="2"/>
                  <a:pt x="5" y="2"/>
                  <a:pt x="6" y="2"/>
                </a:cubicBezTo>
                <a:cubicBezTo>
                  <a:pt x="8" y="2"/>
                  <a:pt x="11" y="2"/>
                  <a:pt x="13" y="2"/>
                </a:cubicBezTo>
                <a:cubicBezTo>
                  <a:pt x="12" y="2"/>
                  <a:pt x="18" y="2"/>
                  <a:pt x="17" y="2"/>
                </a:cubicBezTo>
                <a:cubicBezTo>
                  <a:pt x="18" y="2"/>
                  <a:pt x="20" y="2"/>
                  <a:pt x="20" y="2"/>
                </a:cubicBezTo>
                <a:cubicBezTo>
                  <a:pt x="21" y="2"/>
                  <a:pt x="22" y="1"/>
                  <a:pt x="25" y="1"/>
                </a:cubicBezTo>
                <a:cubicBezTo>
                  <a:pt x="27" y="1"/>
                  <a:pt x="29" y="2"/>
                  <a:pt x="30" y="1"/>
                </a:cubicBezTo>
                <a:cubicBezTo>
                  <a:pt x="30" y="1"/>
                  <a:pt x="28" y="1"/>
                  <a:pt x="28" y="1"/>
                </a:cubicBezTo>
                <a:cubicBezTo>
                  <a:pt x="24" y="1"/>
                  <a:pt x="20" y="1"/>
                  <a:pt x="15" y="1"/>
                </a:cubicBezTo>
                <a:cubicBezTo>
                  <a:pt x="13" y="1"/>
                  <a:pt x="11" y="1"/>
                  <a:pt x="8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0"/>
                  <a:pt x="4" y="0"/>
                  <a:pt x="3" y="1"/>
                </a:cubicBezTo>
                <a:cubicBezTo>
                  <a:pt x="3" y="1"/>
                  <a:pt x="3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1"/>
                  <a:pt x="1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3"/>
                  <a:pt x="5" y="3"/>
                  <a:pt x="7" y="3"/>
                </a:cubicBezTo>
                <a:cubicBezTo>
                  <a:pt x="8" y="3"/>
                  <a:pt x="10" y="3"/>
                  <a:pt x="13" y="3"/>
                </a:cubicBezTo>
                <a:cubicBezTo>
                  <a:pt x="16" y="3"/>
                  <a:pt x="20" y="3"/>
                  <a:pt x="24" y="3"/>
                </a:cubicBezTo>
                <a:cubicBezTo>
                  <a:pt x="27" y="3"/>
                  <a:pt x="31" y="3"/>
                  <a:pt x="35" y="3"/>
                </a:cubicBezTo>
                <a:cubicBezTo>
                  <a:pt x="38" y="4"/>
                  <a:pt x="41" y="3"/>
                  <a:pt x="42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7" y="3"/>
                  <a:pt x="51" y="3"/>
                  <a:pt x="54" y="2"/>
                </a:cubicBezTo>
                <a:cubicBezTo>
                  <a:pt x="55" y="2"/>
                  <a:pt x="56" y="2"/>
                  <a:pt x="58" y="2"/>
                </a:cubicBezTo>
                <a:cubicBezTo>
                  <a:pt x="57" y="2"/>
                  <a:pt x="57" y="2"/>
                  <a:pt x="56" y="2"/>
                </a:cubicBezTo>
                <a:cubicBezTo>
                  <a:pt x="57" y="2"/>
                  <a:pt x="59" y="2"/>
                  <a:pt x="59" y="2"/>
                </a:cubicBezTo>
                <a:cubicBezTo>
                  <a:pt x="62" y="2"/>
                  <a:pt x="61" y="1"/>
                  <a:pt x="60" y="1"/>
                </a:cubicBezTo>
                <a:cubicBezTo>
                  <a:pt x="59" y="1"/>
                  <a:pt x="60" y="1"/>
                  <a:pt x="59" y="1"/>
                </a:cubicBezTo>
                <a:cubicBezTo>
                  <a:pt x="59" y="1"/>
                  <a:pt x="60" y="1"/>
                  <a:pt x="61" y="1"/>
                </a:cubicBezTo>
                <a:cubicBezTo>
                  <a:pt x="61" y="1"/>
                  <a:pt x="58" y="1"/>
                  <a:pt x="59" y="1"/>
                </a:cubicBezTo>
                <a:cubicBezTo>
                  <a:pt x="60" y="1"/>
                  <a:pt x="61" y="1"/>
                  <a:pt x="62" y="1"/>
                </a:cubicBezTo>
                <a:cubicBezTo>
                  <a:pt x="61" y="1"/>
                  <a:pt x="58" y="1"/>
                  <a:pt x="58" y="1"/>
                </a:cubicBezTo>
                <a:cubicBezTo>
                  <a:pt x="59" y="1"/>
                  <a:pt x="61" y="1"/>
                  <a:pt x="61" y="1"/>
                </a:cubicBezTo>
                <a:cubicBezTo>
                  <a:pt x="61" y="1"/>
                  <a:pt x="60" y="1"/>
                  <a:pt x="60" y="1"/>
                </a:cubicBezTo>
                <a:cubicBezTo>
                  <a:pt x="63" y="1"/>
                  <a:pt x="64" y="1"/>
                  <a:pt x="62" y="1"/>
                </a:cubicBezTo>
                <a:cubicBezTo>
                  <a:pt x="63" y="1"/>
                  <a:pt x="64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3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4" y="1"/>
                  <a:pt x="64" y="1"/>
                  <a:pt x="63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4" y="1"/>
                  <a:pt x="64" y="0"/>
                  <a:pt x="63" y="0"/>
                </a:cubicBezTo>
                <a:cubicBezTo>
                  <a:pt x="62" y="0"/>
                  <a:pt x="61" y="0"/>
                  <a:pt x="60" y="0"/>
                </a:cubicBezTo>
                <a:cubicBezTo>
                  <a:pt x="54" y="0"/>
                  <a:pt x="49" y="1"/>
                  <a:pt x="43" y="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627534"/>
            <a:ext cx="3635896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54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Steps</a:t>
            </a:r>
            <a:endParaRPr lang="zh-CN" altLang="en-US" sz="54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827088" y="1495425"/>
            <a:ext cx="2243092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7"/>
          <p:cNvSpPr/>
          <p:nvPr/>
        </p:nvSpPr>
        <p:spPr bwMode="auto">
          <a:xfrm>
            <a:off x="4585371" y="1156871"/>
            <a:ext cx="2920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C00000"/>
                </a:solidFill>
                <a:latin typeface="Apple Braille" pitchFamily="2" charset="0"/>
                <a:ea typeface="Open Sans" pitchFamily="34" charset="0"/>
                <a:cs typeface="Open Sans" pitchFamily="34" charset="0"/>
              </a:rPr>
              <a:t>Import Data and Get Images</a:t>
            </a:r>
          </a:p>
        </p:txBody>
      </p:sp>
      <p:sp>
        <p:nvSpPr>
          <p:cNvPr id="35" name="Rectangle 17"/>
          <p:cNvSpPr/>
          <p:nvPr/>
        </p:nvSpPr>
        <p:spPr bwMode="auto">
          <a:xfrm>
            <a:off x="4585371" y="1962150"/>
            <a:ext cx="1747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Braille" pitchFamily="2" charset="0"/>
                <a:ea typeface="Open Sans" pitchFamily="34" charset="0"/>
                <a:cs typeface="Open Sans" pitchFamily="34" charset="0"/>
              </a:rPr>
              <a:t>Prepare X and y</a:t>
            </a:r>
            <a:endParaRPr lang="en-US" sz="1600" b="1" dirty="0">
              <a:solidFill>
                <a:srgbClr val="C00000"/>
              </a:solidFill>
              <a:latin typeface="Apple Braille" pitchFamily="2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4033" y="1779487"/>
            <a:ext cx="43204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2</a:t>
            </a:r>
            <a:endParaRPr lang="zh-CN" altLang="en-US" sz="3600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39" name="Rectangle 17"/>
          <p:cNvSpPr/>
          <p:nvPr/>
        </p:nvSpPr>
        <p:spPr bwMode="auto">
          <a:xfrm>
            <a:off x="4572000" y="2779358"/>
            <a:ext cx="2352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C00000"/>
                </a:solidFill>
                <a:latin typeface="Apple Braille" pitchFamily="2" charset="0"/>
                <a:ea typeface="Open Sans" pitchFamily="34" charset="0"/>
                <a:cs typeface="Open Sans" pitchFamily="34" charset="0"/>
              </a:rPr>
              <a:t>Build and Train Model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04033" y="2572567"/>
            <a:ext cx="43204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3</a:t>
            </a:r>
            <a:endParaRPr lang="zh-CN" altLang="en-US" sz="3600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43" name="Rectangle 17"/>
          <p:cNvSpPr/>
          <p:nvPr/>
        </p:nvSpPr>
        <p:spPr bwMode="auto">
          <a:xfrm>
            <a:off x="4572189" y="3596566"/>
            <a:ext cx="2159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Braille" pitchFamily="2" charset="0"/>
                <a:ea typeface="Open Sans" pitchFamily="34" charset="0"/>
                <a:cs typeface="Open Sans" pitchFamily="34" charset="0"/>
              </a:rPr>
              <a:t>Get Result and Save </a:t>
            </a:r>
            <a:endParaRPr lang="en-US" sz="1600" b="1" dirty="0">
              <a:solidFill>
                <a:srgbClr val="C00000"/>
              </a:solidFill>
              <a:latin typeface="Apple Braille" pitchFamily="2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04033" y="3365647"/>
            <a:ext cx="43204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4</a:t>
            </a:r>
            <a:endParaRPr lang="zh-CN" altLang="en-US" sz="3600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04033" y="986407"/>
            <a:ext cx="43204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1</a:t>
            </a:r>
            <a:endParaRPr lang="zh-CN" altLang="en-US" sz="3600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grpSp>
        <p:nvGrpSpPr>
          <p:cNvPr id="7180" name="组合 48"/>
          <p:cNvGrpSpPr>
            <a:grpSpLocks/>
          </p:cNvGrpSpPr>
          <p:nvPr/>
        </p:nvGrpSpPr>
        <p:grpSpPr bwMode="auto">
          <a:xfrm>
            <a:off x="796925" y="1633538"/>
            <a:ext cx="2032000" cy="527050"/>
            <a:chOff x="926450" y="1840824"/>
            <a:chExt cx="3393014" cy="527774"/>
          </a:xfrm>
        </p:grpSpPr>
        <p:sp>
          <p:nvSpPr>
            <p:cNvPr id="5" name="任意多边形 4"/>
            <p:cNvSpPr/>
            <p:nvPr/>
          </p:nvSpPr>
          <p:spPr>
            <a:xfrm>
              <a:off x="926450" y="1840824"/>
              <a:ext cx="2637247" cy="343371"/>
            </a:xfrm>
            <a:custGeom>
              <a:avLst/>
              <a:gdLst>
                <a:gd name="connsiteX0" fmla="*/ 0 w 2258799"/>
                <a:gd name="connsiteY0" fmla="*/ 153587 h 634924"/>
                <a:gd name="connsiteX1" fmla="*/ 2239108 w 2258799"/>
                <a:gd name="connsiteY1" fmla="*/ 1187 h 634924"/>
                <a:gd name="connsiteX2" fmla="*/ 1946031 w 2258799"/>
                <a:gd name="connsiteY2" fmla="*/ 24633 h 634924"/>
                <a:gd name="connsiteX3" fmla="*/ 1817077 w 2258799"/>
                <a:gd name="connsiteY3" fmla="*/ 36356 h 634924"/>
                <a:gd name="connsiteX4" fmla="*/ 1055077 w 2258799"/>
                <a:gd name="connsiteY4" fmla="*/ 59802 h 634924"/>
                <a:gd name="connsiteX5" fmla="*/ 855785 w 2258799"/>
                <a:gd name="connsiteY5" fmla="*/ 83248 h 634924"/>
                <a:gd name="connsiteX6" fmla="*/ 715108 w 2258799"/>
                <a:gd name="connsiteY6" fmla="*/ 94972 h 634924"/>
                <a:gd name="connsiteX7" fmla="*/ 492369 w 2258799"/>
                <a:gd name="connsiteY7" fmla="*/ 130141 h 634924"/>
                <a:gd name="connsiteX8" fmla="*/ 457200 w 2258799"/>
                <a:gd name="connsiteY8" fmla="*/ 141864 h 634924"/>
                <a:gd name="connsiteX9" fmla="*/ 973016 w 2258799"/>
                <a:gd name="connsiteY9" fmla="*/ 153587 h 634924"/>
                <a:gd name="connsiteX10" fmla="*/ 902677 w 2258799"/>
                <a:gd name="connsiteY10" fmla="*/ 177033 h 634924"/>
                <a:gd name="connsiteX11" fmla="*/ 750277 w 2258799"/>
                <a:gd name="connsiteY11" fmla="*/ 188756 h 634924"/>
                <a:gd name="connsiteX12" fmla="*/ 644769 w 2258799"/>
                <a:gd name="connsiteY12" fmla="*/ 200479 h 634924"/>
                <a:gd name="connsiteX13" fmla="*/ 550985 w 2258799"/>
                <a:gd name="connsiteY13" fmla="*/ 223925 h 634924"/>
                <a:gd name="connsiteX14" fmla="*/ 515816 w 2258799"/>
                <a:gd name="connsiteY14" fmla="*/ 235648 h 634924"/>
                <a:gd name="connsiteX15" fmla="*/ 1559169 w 2258799"/>
                <a:gd name="connsiteY15" fmla="*/ 212202 h 634924"/>
                <a:gd name="connsiteX16" fmla="*/ 2063262 w 2258799"/>
                <a:gd name="connsiteY16" fmla="*/ 141864 h 634924"/>
                <a:gd name="connsiteX17" fmla="*/ 2133600 w 2258799"/>
                <a:gd name="connsiteY17" fmla="*/ 130141 h 634924"/>
                <a:gd name="connsiteX18" fmla="*/ 2203939 w 2258799"/>
                <a:gd name="connsiteY18" fmla="*/ 106695 h 634924"/>
                <a:gd name="connsiteX19" fmla="*/ 1934308 w 2258799"/>
                <a:gd name="connsiteY19" fmla="*/ 118418 h 634924"/>
                <a:gd name="connsiteX20" fmla="*/ 1793631 w 2258799"/>
                <a:gd name="connsiteY20" fmla="*/ 153587 h 634924"/>
                <a:gd name="connsiteX21" fmla="*/ 1652954 w 2258799"/>
                <a:gd name="connsiteY21" fmla="*/ 165310 h 634924"/>
                <a:gd name="connsiteX22" fmla="*/ 1289539 w 2258799"/>
                <a:gd name="connsiteY22" fmla="*/ 200479 h 634924"/>
                <a:gd name="connsiteX23" fmla="*/ 1137139 w 2258799"/>
                <a:gd name="connsiteY23" fmla="*/ 223925 h 634924"/>
                <a:gd name="connsiteX24" fmla="*/ 949569 w 2258799"/>
                <a:gd name="connsiteY24" fmla="*/ 247372 h 634924"/>
                <a:gd name="connsiteX25" fmla="*/ 890954 w 2258799"/>
                <a:gd name="connsiteY25" fmla="*/ 259095 h 634924"/>
                <a:gd name="connsiteX26" fmla="*/ 1875693 w 2258799"/>
                <a:gd name="connsiteY26" fmla="*/ 212202 h 634924"/>
                <a:gd name="connsiteX27" fmla="*/ 1348154 w 2258799"/>
                <a:gd name="connsiteY27" fmla="*/ 259095 h 634924"/>
                <a:gd name="connsiteX28" fmla="*/ 1195754 w 2258799"/>
                <a:gd name="connsiteY28" fmla="*/ 270818 h 634924"/>
                <a:gd name="connsiteX29" fmla="*/ 996462 w 2258799"/>
                <a:gd name="connsiteY29" fmla="*/ 329433 h 634924"/>
                <a:gd name="connsiteX30" fmla="*/ 949569 w 2258799"/>
                <a:gd name="connsiteY30" fmla="*/ 341156 h 634924"/>
                <a:gd name="connsiteX31" fmla="*/ 1453662 w 2258799"/>
                <a:gd name="connsiteY31" fmla="*/ 329433 h 634924"/>
                <a:gd name="connsiteX32" fmla="*/ 1617785 w 2258799"/>
                <a:gd name="connsiteY32" fmla="*/ 317710 h 634924"/>
                <a:gd name="connsiteX33" fmla="*/ 1852246 w 2258799"/>
                <a:gd name="connsiteY33" fmla="*/ 270818 h 634924"/>
                <a:gd name="connsiteX34" fmla="*/ 2063262 w 2258799"/>
                <a:gd name="connsiteY34" fmla="*/ 235648 h 634924"/>
                <a:gd name="connsiteX35" fmla="*/ 2180493 w 2258799"/>
                <a:gd name="connsiteY35" fmla="*/ 212202 h 634924"/>
                <a:gd name="connsiteX36" fmla="*/ 2250831 w 2258799"/>
                <a:gd name="connsiteY36" fmla="*/ 200479 h 634924"/>
                <a:gd name="connsiteX37" fmla="*/ 1735016 w 2258799"/>
                <a:gd name="connsiteY37" fmla="*/ 247372 h 634924"/>
                <a:gd name="connsiteX38" fmla="*/ 1148862 w 2258799"/>
                <a:gd name="connsiteY38" fmla="*/ 376325 h 634924"/>
                <a:gd name="connsiteX39" fmla="*/ 914400 w 2258799"/>
                <a:gd name="connsiteY39" fmla="*/ 388048 h 634924"/>
                <a:gd name="connsiteX40" fmla="*/ 621323 w 2258799"/>
                <a:gd name="connsiteY40" fmla="*/ 446664 h 634924"/>
                <a:gd name="connsiteX41" fmla="*/ 574431 w 2258799"/>
                <a:gd name="connsiteY41" fmla="*/ 458387 h 634924"/>
                <a:gd name="connsiteX42" fmla="*/ 691662 w 2258799"/>
                <a:gd name="connsiteY42" fmla="*/ 434941 h 634924"/>
                <a:gd name="connsiteX43" fmla="*/ 808893 w 2258799"/>
                <a:gd name="connsiteY43" fmla="*/ 423218 h 634924"/>
                <a:gd name="connsiteX44" fmla="*/ 937846 w 2258799"/>
                <a:gd name="connsiteY44" fmla="*/ 399772 h 634924"/>
                <a:gd name="connsiteX45" fmla="*/ 1195754 w 2258799"/>
                <a:gd name="connsiteY45" fmla="*/ 376325 h 634924"/>
                <a:gd name="connsiteX46" fmla="*/ 1301262 w 2258799"/>
                <a:gd name="connsiteY46" fmla="*/ 364602 h 634924"/>
                <a:gd name="connsiteX47" fmla="*/ 1359877 w 2258799"/>
                <a:gd name="connsiteY47" fmla="*/ 341156 h 634924"/>
                <a:gd name="connsiteX48" fmla="*/ 1242646 w 2258799"/>
                <a:gd name="connsiteY48" fmla="*/ 352879 h 634924"/>
                <a:gd name="connsiteX49" fmla="*/ 973016 w 2258799"/>
                <a:gd name="connsiteY49" fmla="*/ 423218 h 634924"/>
                <a:gd name="connsiteX50" fmla="*/ 844062 w 2258799"/>
                <a:gd name="connsiteY50" fmla="*/ 434941 h 634924"/>
                <a:gd name="connsiteX51" fmla="*/ 738554 w 2258799"/>
                <a:gd name="connsiteY51" fmla="*/ 446664 h 634924"/>
                <a:gd name="connsiteX52" fmla="*/ 1688123 w 2258799"/>
                <a:gd name="connsiteY52" fmla="*/ 434941 h 634924"/>
                <a:gd name="connsiteX53" fmla="*/ 1500554 w 2258799"/>
                <a:gd name="connsiteY53" fmla="*/ 423218 h 634924"/>
                <a:gd name="connsiteX54" fmla="*/ 1441939 w 2258799"/>
                <a:gd name="connsiteY54" fmla="*/ 434941 h 634924"/>
                <a:gd name="connsiteX55" fmla="*/ 1383323 w 2258799"/>
                <a:gd name="connsiteY55" fmla="*/ 458387 h 634924"/>
                <a:gd name="connsiteX56" fmla="*/ 1453662 w 2258799"/>
                <a:gd name="connsiteY56" fmla="*/ 446664 h 634924"/>
                <a:gd name="connsiteX57" fmla="*/ 1559169 w 2258799"/>
                <a:gd name="connsiteY57" fmla="*/ 388048 h 634924"/>
                <a:gd name="connsiteX58" fmla="*/ 1688123 w 2258799"/>
                <a:gd name="connsiteY58" fmla="*/ 376325 h 634924"/>
                <a:gd name="connsiteX59" fmla="*/ 1840523 w 2258799"/>
                <a:gd name="connsiteY59" fmla="*/ 364602 h 634924"/>
                <a:gd name="connsiteX60" fmla="*/ 1981200 w 2258799"/>
                <a:gd name="connsiteY60" fmla="*/ 341156 h 634924"/>
                <a:gd name="connsiteX61" fmla="*/ 2086708 w 2258799"/>
                <a:gd name="connsiteY61" fmla="*/ 329433 h 634924"/>
                <a:gd name="connsiteX62" fmla="*/ 2121877 w 2258799"/>
                <a:gd name="connsiteY62" fmla="*/ 317710 h 634924"/>
                <a:gd name="connsiteX63" fmla="*/ 773723 w 2258799"/>
                <a:gd name="connsiteY63" fmla="*/ 329433 h 634924"/>
                <a:gd name="connsiteX64" fmla="*/ 679939 w 2258799"/>
                <a:gd name="connsiteY64" fmla="*/ 341156 h 634924"/>
                <a:gd name="connsiteX65" fmla="*/ 1207477 w 2258799"/>
                <a:gd name="connsiteY65" fmla="*/ 317710 h 634924"/>
                <a:gd name="connsiteX66" fmla="*/ 1383323 w 2258799"/>
                <a:gd name="connsiteY66" fmla="*/ 294264 h 634924"/>
                <a:gd name="connsiteX67" fmla="*/ 1770185 w 2258799"/>
                <a:gd name="connsiteY67" fmla="*/ 282541 h 634924"/>
                <a:gd name="connsiteX68" fmla="*/ 1570893 w 2258799"/>
                <a:gd name="connsiteY68" fmla="*/ 294264 h 634924"/>
                <a:gd name="connsiteX69" fmla="*/ 1500554 w 2258799"/>
                <a:gd name="connsiteY69" fmla="*/ 317710 h 634924"/>
                <a:gd name="connsiteX70" fmla="*/ 1359877 w 2258799"/>
                <a:gd name="connsiteY70" fmla="*/ 352879 h 634924"/>
                <a:gd name="connsiteX71" fmla="*/ 1324708 w 2258799"/>
                <a:gd name="connsiteY71" fmla="*/ 376325 h 634924"/>
                <a:gd name="connsiteX72" fmla="*/ 2028093 w 2258799"/>
                <a:gd name="connsiteY72" fmla="*/ 352879 h 634924"/>
                <a:gd name="connsiteX73" fmla="*/ 1735016 w 2258799"/>
                <a:gd name="connsiteY73" fmla="*/ 388048 h 634924"/>
                <a:gd name="connsiteX74" fmla="*/ 1524000 w 2258799"/>
                <a:gd name="connsiteY74" fmla="*/ 458387 h 634924"/>
                <a:gd name="connsiteX75" fmla="*/ 1441939 w 2258799"/>
                <a:gd name="connsiteY75" fmla="*/ 470110 h 634924"/>
                <a:gd name="connsiteX76" fmla="*/ 1359877 w 2258799"/>
                <a:gd name="connsiteY76" fmla="*/ 505279 h 634924"/>
                <a:gd name="connsiteX77" fmla="*/ 1312985 w 2258799"/>
                <a:gd name="connsiteY77" fmla="*/ 517002 h 634924"/>
                <a:gd name="connsiteX78" fmla="*/ 1500554 w 2258799"/>
                <a:gd name="connsiteY78" fmla="*/ 493556 h 634924"/>
                <a:gd name="connsiteX79" fmla="*/ 1793631 w 2258799"/>
                <a:gd name="connsiteY79" fmla="*/ 470110 h 634924"/>
                <a:gd name="connsiteX80" fmla="*/ 1922585 w 2258799"/>
                <a:gd name="connsiteY80" fmla="*/ 458387 h 634924"/>
                <a:gd name="connsiteX81" fmla="*/ 2098431 w 2258799"/>
                <a:gd name="connsiteY81" fmla="*/ 423218 h 634924"/>
                <a:gd name="connsiteX82" fmla="*/ 1934308 w 2258799"/>
                <a:gd name="connsiteY82" fmla="*/ 423218 h 634924"/>
                <a:gd name="connsiteX83" fmla="*/ 1652954 w 2258799"/>
                <a:gd name="connsiteY83" fmla="*/ 446664 h 634924"/>
                <a:gd name="connsiteX84" fmla="*/ 1359877 w 2258799"/>
                <a:gd name="connsiteY84" fmla="*/ 481833 h 634924"/>
                <a:gd name="connsiteX85" fmla="*/ 1676400 w 2258799"/>
                <a:gd name="connsiteY85" fmla="*/ 505279 h 634924"/>
                <a:gd name="connsiteX86" fmla="*/ 1641231 w 2258799"/>
                <a:gd name="connsiteY86" fmla="*/ 517002 h 634924"/>
                <a:gd name="connsiteX87" fmla="*/ 1969477 w 2258799"/>
                <a:gd name="connsiteY87" fmla="*/ 528725 h 634924"/>
                <a:gd name="connsiteX88" fmla="*/ 1805354 w 2258799"/>
                <a:gd name="connsiteY88" fmla="*/ 552172 h 634924"/>
                <a:gd name="connsiteX89" fmla="*/ 1617785 w 2258799"/>
                <a:gd name="connsiteY89" fmla="*/ 563895 h 634924"/>
                <a:gd name="connsiteX90" fmla="*/ 1535723 w 2258799"/>
                <a:gd name="connsiteY90" fmla="*/ 587341 h 634924"/>
                <a:gd name="connsiteX91" fmla="*/ 1477108 w 2258799"/>
                <a:gd name="connsiteY91" fmla="*/ 599064 h 634924"/>
                <a:gd name="connsiteX92" fmla="*/ 1746739 w 2258799"/>
                <a:gd name="connsiteY92" fmla="*/ 587341 h 634924"/>
                <a:gd name="connsiteX93" fmla="*/ 2016369 w 2258799"/>
                <a:gd name="connsiteY93" fmla="*/ 552172 h 634924"/>
                <a:gd name="connsiteX94" fmla="*/ 2074985 w 2258799"/>
                <a:gd name="connsiteY94" fmla="*/ 540448 h 634924"/>
                <a:gd name="connsiteX95" fmla="*/ 1957754 w 2258799"/>
                <a:gd name="connsiteY95" fmla="*/ 552172 h 634924"/>
                <a:gd name="connsiteX96" fmla="*/ 1887416 w 2258799"/>
                <a:gd name="connsiteY96" fmla="*/ 563895 h 634924"/>
                <a:gd name="connsiteX97" fmla="*/ 1910862 w 2258799"/>
                <a:gd name="connsiteY97" fmla="*/ 599064 h 634924"/>
                <a:gd name="connsiteX98" fmla="*/ 2051539 w 2258799"/>
                <a:gd name="connsiteY98" fmla="*/ 634233 h 634924"/>
                <a:gd name="connsiteX99" fmla="*/ 2004646 w 2258799"/>
                <a:gd name="connsiteY99" fmla="*/ 634233 h 63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258799" h="634924">
                  <a:moveTo>
                    <a:pt x="0" y="153587"/>
                  </a:moveTo>
                  <a:lnTo>
                    <a:pt x="2239108" y="1187"/>
                  </a:lnTo>
                  <a:cubicBezTo>
                    <a:pt x="2336898" y="-5293"/>
                    <a:pt x="2043697" y="16494"/>
                    <a:pt x="1946031" y="24633"/>
                  </a:cubicBezTo>
                  <a:cubicBezTo>
                    <a:pt x="1903018" y="28217"/>
                    <a:pt x="1860205" y="34654"/>
                    <a:pt x="1817077" y="36356"/>
                  </a:cubicBezTo>
                  <a:lnTo>
                    <a:pt x="1055077" y="59802"/>
                  </a:lnTo>
                  <a:lnTo>
                    <a:pt x="855785" y="83248"/>
                  </a:lnTo>
                  <a:cubicBezTo>
                    <a:pt x="808980" y="88090"/>
                    <a:pt x="761853" y="89578"/>
                    <a:pt x="715108" y="94972"/>
                  </a:cubicBezTo>
                  <a:cubicBezTo>
                    <a:pt x="684989" y="98447"/>
                    <a:pt x="549746" y="115797"/>
                    <a:pt x="492369" y="130141"/>
                  </a:cubicBezTo>
                  <a:cubicBezTo>
                    <a:pt x="480381" y="133138"/>
                    <a:pt x="468923" y="137956"/>
                    <a:pt x="457200" y="141864"/>
                  </a:cubicBezTo>
                  <a:cubicBezTo>
                    <a:pt x="629139" y="145772"/>
                    <a:pt x="801566" y="140052"/>
                    <a:pt x="973016" y="153587"/>
                  </a:cubicBezTo>
                  <a:cubicBezTo>
                    <a:pt x="997654" y="155532"/>
                    <a:pt x="927089" y="173178"/>
                    <a:pt x="902677" y="177033"/>
                  </a:cubicBezTo>
                  <a:cubicBezTo>
                    <a:pt x="852350" y="184979"/>
                    <a:pt x="801018" y="184143"/>
                    <a:pt x="750277" y="188756"/>
                  </a:cubicBezTo>
                  <a:cubicBezTo>
                    <a:pt x="715037" y="191960"/>
                    <a:pt x="679938" y="196571"/>
                    <a:pt x="644769" y="200479"/>
                  </a:cubicBezTo>
                  <a:cubicBezTo>
                    <a:pt x="613508" y="208294"/>
                    <a:pt x="582073" y="215446"/>
                    <a:pt x="550985" y="223925"/>
                  </a:cubicBezTo>
                  <a:cubicBezTo>
                    <a:pt x="539063" y="227176"/>
                    <a:pt x="503460" y="235792"/>
                    <a:pt x="515816" y="235648"/>
                  </a:cubicBezTo>
                  <a:cubicBezTo>
                    <a:pt x="863665" y="231603"/>
                    <a:pt x="1211385" y="220017"/>
                    <a:pt x="1559169" y="212202"/>
                  </a:cubicBezTo>
                  <a:cubicBezTo>
                    <a:pt x="1969040" y="146094"/>
                    <a:pt x="1800305" y="163777"/>
                    <a:pt x="2063262" y="141864"/>
                  </a:cubicBezTo>
                  <a:cubicBezTo>
                    <a:pt x="2086708" y="137956"/>
                    <a:pt x="2110540" y="135906"/>
                    <a:pt x="2133600" y="130141"/>
                  </a:cubicBezTo>
                  <a:cubicBezTo>
                    <a:pt x="2157577" y="124147"/>
                    <a:pt x="2228630" y="105621"/>
                    <a:pt x="2203939" y="106695"/>
                  </a:cubicBezTo>
                  <a:lnTo>
                    <a:pt x="1934308" y="118418"/>
                  </a:lnTo>
                  <a:cubicBezTo>
                    <a:pt x="1887416" y="130141"/>
                    <a:pt x="1841309" y="145641"/>
                    <a:pt x="1793631" y="153587"/>
                  </a:cubicBezTo>
                  <a:cubicBezTo>
                    <a:pt x="1747216" y="161323"/>
                    <a:pt x="1699646" y="159474"/>
                    <a:pt x="1652954" y="165310"/>
                  </a:cubicBezTo>
                  <a:cubicBezTo>
                    <a:pt x="1315719" y="207464"/>
                    <a:pt x="1752461" y="176115"/>
                    <a:pt x="1289539" y="200479"/>
                  </a:cubicBezTo>
                  <a:lnTo>
                    <a:pt x="1137139" y="223925"/>
                  </a:lnTo>
                  <a:cubicBezTo>
                    <a:pt x="1074720" y="232535"/>
                    <a:pt x="1011355" y="235015"/>
                    <a:pt x="949569" y="247372"/>
                  </a:cubicBezTo>
                  <a:cubicBezTo>
                    <a:pt x="930031" y="251280"/>
                    <a:pt x="871038" y="259699"/>
                    <a:pt x="890954" y="259095"/>
                  </a:cubicBezTo>
                  <a:cubicBezTo>
                    <a:pt x="1547784" y="239190"/>
                    <a:pt x="1487958" y="242028"/>
                    <a:pt x="1875693" y="212202"/>
                  </a:cubicBezTo>
                  <a:cubicBezTo>
                    <a:pt x="1670728" y="160962"/>
                    <a:pt x="1859703" y="202256"/>
                    <a:pt x="1348154" y="259095"/>
                  </a:cubicBezTo>
                  <a:cubicBezTo>
                    <a:pt x="1297516" y="264722"/>
                    <a:pt x="1246554" y="266910"/>
                    <a:pt x="1195754" y="270818"/>
                  </a:cubicBezTo>
                  <a:cubicBezTo>
                    <a:pt x="1129323" y="290356"/>
                    <a:pt x="1063639" y="312639"/>
                    <a:pt x="996462" y="329433"/>
                  </a:cubicBezTo>
                  <a:cubicBezTo>
                    <a:pt x="980831" y="333341"/>
                    <a:pt x="933457" y="341156"/>
                    <a:pt x="949569" y="341156"/>
                  </a:cubicBezTo>
                  <a:cubicBezTo>
                    <a:pt x="1117645" y="341156"/>
                    <a:pt x="1285631" y="333341"/>
                    <a:pt x="1453662" y="329433"/>
                  </a:cubicBezTo>
                  <a:cubicBezTo>
                    <a:pt x="1508370" y="325525"/>
                    <a:pt x="1563522" y="325690"/>
                    <a:pt x="1617785" y="317710"/>
                  </a:cubicBezTo>
                  <a:cubicBezTo>
                    <a:pt x="1696638" y="306114"/>
                    <a:pt x="1773863" y="285257"/>
                    <a:pt x="1852246" y="270818"/>
                  </a:cubicBezTo>
                  <a:cubicBezTo>
                    <a:pt x="1922375" y="257899"/>
                    <a:pt x="1993064" y="248184"/>
                    <a:pt x="2063262" y="235648"/>
                  </a:cubicBezTo>
                  <a:cubicBezTo>
                    <a:pt x="2102492" y="228643"/>
                    <a:pt x="2141325" y="219546"/>
                    <a:pt x="2180493" y="212202"/>
                  </a:cubicBezTo>
                  <a:cubicBezTo>
                    <a:pt x="2203855" y="207822"/>
                    <a:pt x="2274527" y="198608"/>
                    <a:pt x="2250831" y="200479"/>
                  </a:cubicBezTo>
                  <a:cubicBezTo>
                    <a:pt x="2078719" y="214067"/>
                    <a:pt x="1906954" y="231741"/>
                    <a:pt x="1735016" y="247372"/>
                  </a:cubicBezTo>
                  <a:cubicBezTo>
                    <a:pt x="1546567" y="294484"/>
                    <a:pt x="1341739" y="351167"/>
                    <a:pt x="1148862" y="376325"/>
                  </a:cubicBezTo>
                  <a:cubicBezTo>
                    <a:pt x="1071268" y="386446"/>
                    <a:pt x="992554" y="384140"/>
                    <a:pt x="914400" y="388048"/>
                  </a:cubicBezTo>
                  <a:cubicBezTo>
                    <a:pt x="816708" y="407587"/>
                    <a:pt x="717975" y="422501"/>
                    <a:pt x="621323" y="446664"/>
                  </a:cubicBezTo>
                  <a:cubicBezTo>
                    <a:pt x="605692" y="450572"/>
                    <a:pt x="558538" y="461036"/>
                    <a:pt x="574431" y="458387"/>
                  </a:cubicBezTo>
                  <a:cubicBezTo>
                    <a:pt x="613740" y="451836"/>
                    <a:pt x="652252" y="440852"/>
                    <a:pt x="691662" y="434941"/>
                  </a:cubicBezTo>
                  <a:cubicBezTo>
                    <a:pt x="730499" y="429115"/>
                    <a:pt x="770016" y="428772"/>
                    <a:pt x="808893" y="423218"/>
                  </a:cubicBezTo>
                  <a:cubicBezTo>
                    <a:pt x="852143" y="417039"/>
                    <a:pt x="894474" y="405029"/>
                    <a:pt x="937846" y="399772"/>
                  </a:cubicBezTo>
                  <a:cubicBezTo>
                    <a:pt x="1023543" y="389384"/>
                    <a:pt x="1109958" y="385858"/>
                    <a:pt x="1195754" y="376325"/>
                  </a:cubicBezTo>
                  <a:lnTo>
                    <a:pt x="1301262" y="364602"/>
                  </a:lnTo>
                  <a:cubicBezTo>
                    <a:pt x="1320800" y="356787"/>
                    <a:pt x="1380512" y="345283"/>
                    <a:pt x="1359877" y="341156"/>
                  </a:cubicBezTo>
                  <a:cubicBezTo>
                    <a:pt x="1321368" y="333454"/>
                    <a:pt x="1281022" y="344536"/>
                    <a:pt x="1242646" y="352879"/>
                  </a:cubicBezTo>
                  <a:cubicBezTo>
                    <a:pt x="994536" y="406816"/>
                    <a:pt x="1185567" y="392854"/>
                    <a:pt x="973016" y="423218"/>
                  </a:cubicBezTo>
                  <a:cubicBezTo>
                    <a:pt x="930288" y="429322"/>
                    <a:pt x="887010" y="430646"/>
                    <a:pt x="844062" y="434941"/>
                  </a:cubicBezTo>
                  <a:cubicBezTo>
                    <a:pt x="808852" y="438462"/>
                    <a:pt x="703168" y="446664"/>
                    <a:pt x="738554" y="446664"/>
                  </a:cubicBezTo>
                  <a:cubicBezTo>
                    <a:pt x="1055101" y="446664"/>
                    <a:pt x="1371600" y="438849"/>
                    <a:pt x="1688123" y="434941"/>
                  </a:cubicBezTo>
                  <a:cubicBezTo>
                    <a:pt x="1586903" y="401201"/>
                    <a:pt x="1632246" y="405659"/>
                    <a:pt x="1500554" y="423218"/>
                  </a:cubicBezTo>
                  <a:cubicBezTo>
                    <a:pt x="1480804" y="425851"/>
                    <a:pt x="1461024" y="429216"/>
                    <a:pt x="1441939" y="434941"/>
                  </a:cubicBezTo>
                  <a:cubicBezTo>
                    <a:pt x="1421783" y="440988"/>
                    <a:pt x="1368443" y="443507"/>
                    <a:pt x="1383323" y="458387"/>
                  </a:cubicBezTo>
                  <a:cubicBezTo>
                    <a:pt x="1400131" y="475195"/>
                    <a:pt x="1430216" y="450572"/>
                    <a:pt x="1453662" y="446664"/>
                  </a:cubicBezTo>
                  <a:cubicBezTo>
                    <a:pt x="1488831" y="427125"/>
                    <a:pt x="1520634" y="399609"/>
                    <a:pt x="1559169" y="388048"/>
                  </a:cubicBezTo>
                  <a:cubicBezTo>
                    <a:pt x="1600511" y="375645"/>
                    <a:pt x="1645110" y="379909"/>
                    <a:pt x="1688123" y="376325"/>
                  </a:cubicBezTo>
                  <a:lnTo>
                    <a:pt x="1840523" y="364602"/>
                  </a:lnTo>
                  <a:cubicBezTo>
                    <a:pt x="1887415" y="356787"/>
                    <a:pt x="1934139" y="347879"/>
                    <a:pt x="1981200" y="341156"/>
                  </a:cubicBezTo>
                  <a:cubicBezTo>
                    <a:pt x="2016230" y="336152"/>
                    <a:pt x="2051804" y="335250"/>
                    <a:pt x="2086708" y="329433"/>
                  </a:cubicBezTo>
                  <a:cubicBezTo>
                    <a:pt x="2098897" y="327402"/>
                    <a:pt x="2134234" y="317710"/>
                    <a:pt x="2121877" y="317710"/>
                  </a:cubicBezTo>
                  <a:lnTo>
                    <a:pt x="773723" y="329433"/>
                  </a:lnTo>
                  <a:cubicBezTo>
                    <a:pt x="742462" y="333341"/>
                    <a:pt x="648434" y="341156"/>
                    <a:pt x="679939" y="341156"/>
                  </a:cubicBezTo>
                  <a:cubicBezTo>
                    <a:pt x="754193" y="341156"/>
                    <a:pt x="1113083" y="322430"/>
                    <a:pt x="1207477" y="317710"/>
                  </a:cubicBezTo>
                  <a:cubicBezTo>
                    <a:pt x="1266092" y="309895"/>
                    <a:pt x="1324304" y="297953"/>
                    <a:pt x="1383323" y="294264"/>
                  </a:cubicBezTo>
                  <a:cubicBezTo>
                    <a:pt x="1512085" y="286216"/>
                    <a:pt x="1641172" y="282541"/>
                    <a:pt x="1770185" y="282541"/>
                  </a:cubicBezTo>
                  <a:cubicBezTo>
                    <a:pt x="1836730" y="282541"/>
                    <a:pt x="1637324" y="290356"/>
                    <a:pt x="1570893" y="294264"/>
                  </a:cubicBezTo>
                  <a:cubicBezTo>
                    <a:pt x="1547447" y="302079"/>
                    <a:pt x="1524367" y="311095"/>
                    <a:pt x="1500554" y="317710"/>
                  </a:cubicBezTo>
                  <a:cubicBezTo>
                    <a:pt x="1453982" y="330647"/>
                    <a:pt x="1359877" y="352879"/>
                    <a:pt x="1359877" y="352879"/>
                  </a:cubicBezTo>
                  <a:cubicBezTo>
                    <a:pt x="1348154" y="360694"/>
                    <a:pt x="1310622" y="376038"/>
                    <a:pt x="1324708" y="376325"/>
                  </a:cubicBezTo>
                  <a:cubicBezTo>
                    <a:pt x="1791040" y="385842"/>
                    <a:pt x="1759731" y="386424"/>
                    <a:pt x="2028093" y="352879"/>
                  </a:cubicBezTo>
                  <a:cubicBezTo>
                    <a:pt x="2162678" y="308017"/>
                    <a:pt x="2124139" y="323194"/>
                    <a:pt x="1735016" y="388048"/>
                  </a:cubicBezTo>
                  <a:cubicBezTo>
                    <a:pt x="1594829" y="411413"/>
                    <a:pt x="1678427" y="412967"/>
                    <a:pt x="1524000" y="458387"/>
                  </a:cubicBezTo>
                  <a:cubicBezTo>
                    <a:pt x="1497491" y="466184"/>
                    <a:pt x="1469293" y="466202"/>
                    <a:pt x="1441939" y="470110"/>
                  </a:cubicBezTo>
                  <a:cubicBezTo>
                    <a:pt x="1414585" y="481833"/>
                    <a:pt x="1387845" y="495109"/>
                    <a:pt x="1359877" y="505279"/>
                  </a:cubicBezTo>
                  <a:cubicBezTo>
                    <a:pt x="1344735" y="510785"/>
                    <a:pt x="1296929" y="518340"/>
                    <a:pt x="1312985" y="517002"/>
                  </a:cubicBezTo>
                  <a:cubicBezTo>
                    <a:pt x="1375777" y="511769"/>
                    <a:pt x="1437842" y="499674"/>
                    <a:pt x="1500554" y="493556"/>
                  </a:cubicBezTo>
                  <a:cubicBezTo>
                    <a:pt x="1598095" y="484040"/>
                    <a:pt x="1696029" y="478983"/>
                    <a:pt x="1793631" y="470110"/>
                  </a:cubicBezTo>
                  <a:cubicBezTo>
                    <a:pt x="1836616" y="466202"/>
                    <a:pt x="1879819" y="464219"/>
                    <a:pt x="1922585" y="458387"/>
                  </a:cubicBezTo>
                  <a:cubicBezTo>
                    <a:pt x="2009469" y="446539"/>
                    <a:pt x="2030514" y="440197"/>
                    <a:pt x="2098431" y="423218"/>
                  </a:cubicBezTo>
                  <a:cubicBezTo>
                    <a:pt x="2020936" y="397386"/>
                    <a:pt x="2080384" y="411981"/>
                    <a:pt x="1934308" y="423218"/>
                  </a:cubicBezTo>
                  <a:cubicBezTo>
                    <a:pt x="1838315" y="430602"/>
                    <a:pt x="1747480" y="432485"/>
                    <a:pt x="1652954" y="446664"/>
                  </a:cubicBezTo>
                  <a:cubicBezTo>
                    <a:pt x="1395964" y="485212"/>
                    <a:pt x="1660570" y="460355"/>
                    <a:pt x="1359877" y="481833"/>
                  </a:cubicBezTo>
                  <a:cubicBezTo>
                    <a:pt x="1878373" y="498559"/>
                    <a:pt x="1822401" y="463565"/>
                    <a:pt x="1676400" y="505279"/>
                  </a:cubicBezTo>
                  <a:cubicBezTo>
                    <a:pt x="1664518" y="508674"/>
                    <a:pt x="1652954" y="513094"/>
                    <a:pt x="1641231" y="517002"/>
                  </a:cubicBezTo>
                  <a:cubicBezTo>
                    <a:pt x="1750646" y="520910"/>
                    <a:pt x="1862422" y="505784"/>
                    <a:pt x="1969477" y="528725"/>
                  </a:cubicBezTo>
                  <a:cubicBezTo>
                    <a:pt x="2023513" y="540304"/>
                    <a:pt x="1860510" y="548725"/>
                    <a:pt x="1805354" y="552172"/>
                  </a:cubicBezTo>
                  <a:lnTo>
                    <a:pt x="1617785" y="563895"/>
                  </a:lnTo>
                  <a:cubicBezTo>
                    <a:pt x="1590431" y="571710"/>
                    <a:pt x="1563322" y="580441"/>
                    <a:pt x="1535723" y="587341"/>
                  </a:cubicBezTo>
                  <a:cubicBezTo>
                    <a:pt x="1516393" y="592174"/>
                    <a:pt x="1457183" y="599064"/>
                    <a:pt x="1477108" y="599064"/>
                  </a:cubicBezTo>
                  <a:cubicBezTo>
                    <a:pt x="1567070" y="599064"/>
                    <a:pt x="1656862" y="591249"/>
                    <a:pt x="1746739" y="587341"/>
                  </a:cubicBezTo>
                  <a:cubicBezTo>
                    <a:pt x="1825186" y="578625"/>
                    <a:pt x="1945256" y="566396"/>
                    <a:pt x="2016369" y="552172"/>
                  </a:cubicBezTo>
                  <a:cubicBezTo>
                    <a:pt x="2035908" y="548264"/>
                    <a:pt x="2094911" y="540448"/>
                    <a:pt x="2074985" y="540448"/>
                  </a:cubicBezTo>
                  <a:cubicBezTo>
                    <a:pt x="2035713" y="540448"/>
                    <a:pt x="1996723" y="547301"/>
                    <a:pt x="1957754" y="552172"/>
                  </a:cubicBezTo>
                  <a:cubicBezTo>
                    <a:pt x="1934168" y="555120"/>
                    <a:pt x="1910862" y="559987"/>
                    <a:pt x="1887416" y="563895"/>
                  </a:cubicBezTo>
                  <a:cubicBezTo>
                    <a:pt x="1895231" y="575618"/>
                    <a:pt x="1897193" y="595647"/>
                    <a:pt x="1910862" y="599064"/>
                  </a:cubicBezTo>
                  <a:cubicBezTo>
                    <a:pt x="1972908" y="614575"/>
                    <a:pt x="2249653" y="614422"/>
                    <a:pt x="2051539" y="634233"/>
                  </a:cubicBezTo>
                  <a:cubicBezTo>
                    <a:pt x="2035986" y="635788"/>
                    <a:pt x="2020277" y="634233"/>
                    <a:pt x="2004646" y="63423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582190" y="1864669"/>
              <a:ext cx="2737274" cy="503929"/>
            </a:xfrm>
            <a:custGeom>
              <a:avLst/>
              <a:gdLst>
                <a:gd name="connsiteX0" fmla="*/ 66535 w 3091088"/>
                <a:gd name="connsiteY0" fmla="*/ 0 h 739806"/>
                <a:gd name="connsiteX1" fmla="*/ 230658 w 3091088"/>
                <a:gd name="connsiteY1" fmla="*/ 23446 h 739806"/>
                <a:gd name="connsiteX2" fmla="*/ 289273 w 3091088"/>
                <a:gd name="connsiteY2" fmla="*/ 46893 h 739806"/>
                <a:gd name="connsiteX3" fmla="*/ 254104 w 3091088"/>
                <a:gd name="connsiteY3" fmla="*/ 82062 h 739806"/>
                <a:gd name="connsiteX4" fmla="*/ 218935 w 3091088"/>
                <a:gd name="connsiteY4" fmla="*/ 105508 h 739806"/>
                <a:gd name="connsiteX5" fmla="*/ 277550 w 3091088"/>
                <a:gd name="connsiteY5" fmla="*/ 128954 h 739806"/>
                <a:gd name="connsiteX6" fmla="*/ 2059458 w 3091088"/>
                <a:gd name="connsiteY6" fmla="*/ 105508 h 739806"/>
                <a:gd name="connsiteX7" fmla="*/ 2399427 w 3091088"/>
                <a:gd name="connsiteY7" fmla="*/ 82062 h 739806"/>
                <a:gd name="connsiteX8" fmla="*/ 2469765 w 3091088"/>
                <a:gd name="connsiteY8" fmla="*/ 70339 h 739806"/>
                <a:gd name="connsiteX9" fmla="*/ 2692504 w 3091088"/>
                <a:gd name="connsiteY9" fmla="*/ 58616 h 739806"/>
                <a:gd name="connsiteX10" fmla="*/ 1051273 w 3091088"/>
                <a:gd name="connsiteY10" fmla="*/ 105508 h 739806"/>
                <a:gd name="connsiteX11" fmla="*/ 934042 w 3091088"/>
                <a:gd name="connsiteY11" fmla="*/ 117231 h 739806"/>
                <a:gd name="connsiteX12" fmla="*/ 2950412 w 3091088"/>
                <a:gd name="connsiteY12" fmla="*/ 128954 h 739806"/>
                <a:gd name="connsiteX13" fmla="*/ 2833181 w 3091088"/>
                <a:gd name="connsiteY13" fmla="*/ 152400 h 739806"/>
                <a:gd name="connsiteX14" fmla="*/ 2657335 w 3091088"/>
                <a:gd name="connsiteY14" fmla="*/ 164123 h 739806"/>
                <a:gd name="connsiteX15" fmla="*/ 2223581 w 3091088"/>
                <a:gd name="connsiteY15" fmla="*/ 175846 h 739806"/>
                <a:gd name="connsiteX16" fmla="*/ 2047735 w 3091088"/>
                <a:gd name="connsiteY16" fmla="*/ 246185 h 739806"/>
                <a:gd name="connsiteX17" fmla="*/ 1742935 w 3091088"/>
                <a:gd name="connsiteY17" fmla="*/ 281354 h 739806"/>
                <a:gd name="connsiteX18" fmla="*/ 1567088 w 3091088"/>
                <a:gd name="connsiteY18" fmla="*/ 304800 h 739806"/>
                <a:gd name="connsiteX19" fmla="*/ 2575273 w 3091088"/>
                <a:gd name="connsiteY19" fmla="*/ 293077 h 739806"/>
                <a:gd name="connsiteX20" fmla="*/ 1485027 w 3091088"/>
                <a:gd name="connsiteY20" fmla="*/ 246185 h 739806"/>
                <a:gd name="connsiteX21" fmla="*/ 875427 w 3091088"/>
                <a:gd name="connsiteY21" fmla="*/ 222739 h 739806"/>
                <a:gd name="connsiteX22" fmla="*/ 828535 w 3091088"/>
                <a:gd name="connsiteY22" fmla="*/ 211016 h 739806"/>
                <a:gd name="connsiteX23" fmla="*/ 2739396 w 3091088"/>
                <a:gd name="connsiteY23" fmla="*/ 234462 h 739806"/>
                <a:gd name="connsiteX24" fmla="*/ 2610442 w 3091088"/>
                <a:gd name="connsiteY24" fmla="*/ 257908 h 739806"/>
                <a:gd name="connsiteX25" fmla="*/ 2176688 w 3091088"/>
                <a:gd name="connsiteY25" fmla="*/ 304800 h 739806"/>
                <a:gd name="connsiteX26" fmla="*/ 676135 w 3091088"/>
                <a:gd name="connsiteY26" fmla="*/ 293077 h 739806"/>
                <a:gd name="connsiteX27" fmla="*/ 125150 w 3091088"/>
                <a:gd name="connsiteY27" fmla="*/ 222739 h 739806"/>
                <a:gd name="connsiteX28" fmla="*/ 7919 w 3091088"/>
                <a:gd name="connsiteY28" fmla="*/ 211016 h 739806"/>
                <a:gd name="connsiteX29" fmla="*/ 2856627 w 3091088"/>
                <a:gd name="connsiteY29" fmla="*/ 234462 h 739806"/>
                <a:gd name="connsiteX30" fmla="*/ 2633888 w 3091088"/>
                <a:gd name="connsiteY30" fmla="*/ 246185 h 739806"/>
                <a:gd name="connsiteX31" fmla="*/ 2481488 w 3091088"/>
                <a:gd name="connsiteY31" fmla="*/ 281354 h 739806"/>
                <a:gd name="connsiteX32" fmla="*/ 3091088 w 3091088"/>
                <a:gd name="connsiteY32" fmla="*/ 293077 h 739806"/>
                <a:gd name="connsiteX33" fmla="*/ 2973858 w 3091088"/>
                <a:gd name="connsiteY33" fmla="*/ 304800 h 739806"/>
                <a:gd name="connsiteX34" fmla="*/ 2821458 w 3091088"/>
                <a:gd name="connsiteY34" fmla="*/ 351693 h 739806"/>
                <a:gd name="connsiteX35" fmla="*/ 2422873 w 3091088"/>
                <a:gd name="connsiteY35" fmla="*/ 375139 h 739806"/>
                <a:gd name="connsiteX36" fmla="*/ 1707765 w 3091088"/>
                <a:gd name="connsiteY36" fmla="*/ 363416 h 739806"/>
                <a:gd name="connsiteX37" fmla="*/ 1778104 w 3091088"/>
                <a:gd name="connsiteY37" fmla="*/ 339969 h 739806"/>
                <a:gd name="connsiteX38" fmla="*/ 1918781 w 3091088"/>
                <a:gd name="connsiteY38" fmla="*/ 316523 h 739806"/>
                <a:gd name="connsiteX39" fmla="*/ 2258750 w 3091088"/>
                <a:gd name="connsiteY39" fmla="*/ 269631 h 739806"/>
                <a:gd name="connsiteX40" fmla="*/ 2047735 w 3091088"/>
                <a:gd name="connsiteY40" fmla="*/ 304800 h 739806"/>
                <a:gd name="connsiteX41" fmla="*/ 1203673 w 3091088"/>
                <a:gd name="connsiteY41" fmla="*/ 293077 h 739806"/>
                <a:gd name="connsiteX42" fmla="*/ 2493212 w 3091088"/>
                <a:gd name="connsiteY42" fmla="*/ 304800 h 739806"/>
                <a:gd name="connsiteX43" fmla="*/ 2364258 w 3091088"/>
                <a:gd name="connsiteY43" fmla="*/ 316523 h 739806"/>
                <a:gd name="connsiteX44" fmla="*/ 2153242 w 3091088"/>
                <a:gd name="connsiteY44" fmla="*/ 328246 h 739806"/>
                <a:gd name="connsiteX45" fmla="*/ 2047735 w 3091088"/>
                <a:gd name="connsiteY45" fmla="*/ 363416 h 739806"/>
                <a:gd name="connsiteX46" fmla="*/ 1824996 w 3091088"/>
                <a:gd name="connsiteY46" fmla="*/ 386862 h 739806"/>
                <a:gd name="connsiteX47" fmla="*/ 1707765 w 3091088"/>
                <a:gd name="connsiteY47" fmla="*/ 398585 h 739806"/>
                <a:gd name="connsiteX48" fmla="*/ 1578812 w 3091088"/>
                <a:gd name="connsiteY48" fmla="*/ 410308 h 739806"/>
                <a:gd name="connsiteX49" fmla="*/ 2774565 w 3091088"/>
                <a:gd name="connsiteY49" fmla="*/ 422031 h 739806"/>
                <a:gd name="connsiteX50" fmla="*/ 2622165 w 3091088"/>
                <a:gd name="connsiteY50" fmla="*/ 433754 h 739806"/>
                <a:gd name="connsiteX51" fmla="*/ 2481488 w 3091088"/>
                <a:gd name="connsiteY51" fmla="*/ 457200 h 739806"/>
                <a:gd name="connsiteX52" fmla="*/ 2071181 w 3091088"/>
                <a:gd name="connsiteY52" fmla="*/ 422031 h 739806"/>
                <a:gd name="connsiteX53" fmla="*/ 2200135 w 3091088"/>
                <a:gd name="connsiteY53" fmla="*/ 410308 h 739806"/>
                <a:gd name="connsiteX54" fmla="*/ 2422873 w 3091088"/>
                <a:gd name="connsiteY54" fmla="*/ 433754 h 739806"/>
                <a:gd name="connsiteX55" fmla="*/ 2317365 w 3091088"/>
                <a:gd name="connsiteY55" fmla="*/ 445477 h 739806"/>
                <a:gd name="connsiteX56" fmla="*/ 2047735 w 3091088"/>
                <a:gd name="connsiteY56" fmla="*/ 480646 h 739806"/>
                <a:gd name="connsiteX57" fmla="*/ 2082904 w 3091088"/>
                <a:gd name="connsiteY57" fmla="*/ 480646 h 739806"/>
                <a:gd name="connsiteX58" fmla="*/ 2258750 w 3091088"/>
                <a:gd name="connsiteY58" fmla="*/ 492369 h 739806"/>
                <a:gd name="connsiteX59" fmla="*/ 2411150 w 3091088"/>
                <a:gd name="connsiteY59" fmla="*/ 515816 h 739806"/>
                <a:gd name="connsiteX60" fmla="*/ 2364258 w 3091088"/>
                <a:gd name="connsiteY60" fmla="*/ 539262 h 739806"/>
                <a:gd name="connsiteX61" fmla="*/ 2223581 w 3091088"/>
                <a:gd name="connsiteY61" fmla="*/ 562708 h 739806"/>
                <a:gd name="connsiteX62" fmla="*/ 1836719 w 3091088"/>
                <a:gd name="connsiteY62" fmla="*/ 597877 h 739806"/>
                <a:gd name="connsiteX63" fmla="*/ 2387704 w 3091088"/>
                <a:gd name="connsiteY63" fmla="*/ 609600 h 739806"/>
                <a:gd name="connsiteX64" fmla="*/ 1719488 w 3091088"/>
                <a:gd name="connsiteY64" fmla="*/ 597877 h 739806"/>
                <a:gd name="connsiteX65" fmla="*/ 1789827 w 3091088"/>
                <a:gd name="connsiteY65" fmla="*/ 586154 h 739806"/>
                <a:gd name="connsiteX66" fmla="*/ 1942227 w 3091088"/>
                <a:gd name="connsiteY66" fmla="*/ 562708 h 739806"/>
                <a:gd name="connsiteX67" fmla="*/ 1485027 w 3091088"/>
                <a:gd name="connsiteY67" fmla="*/ 550985 h 739806"/>
                <a:gd name="connsiteX68" fmla="*/ 1531919 w 3091088"/>
                <a:gd name="connsiteY68" fmla="*/ 539262 h 739806"/>
                <a:gd name="connsiteX69" fmla="*/ 1637427 w 3091088"/>
                <a:gd name="connsiteY69" fmla="*/ 515816 h 739806"/>
                <a:gd name="connsiteX70" fmla="*/ 2258750 w 3091088"/>
                <a:gd name="connsiteY70" fmla="*/ 527539 h 739806"/>
                <a:gd name="connsiteX71" fmla="*/ 2305642 w 3091088"/>
                <a:gd name="connsiteY71" fmla="*/ 550985 h 739806"/>
                <a:gd name="connsiteX72" fmla="*/ 2176688 w 3091088"/>
                <a:gd name="connsiteY72" fmla="*/ 574431 h 739806"/>
                <a:gd name="connsiteX73" fmla="*/ 1965673 w 3091088"/>
                <a:gd name="connsiteY73" fmla="*/ 597877 h 739806"/>
                <a:gd name="connsiteX74" fmla="*/ 2200135 w 3091088"/>
                <a:gd name="connsiteY74" fmla="*/ 633046 h 739806"/>
                <a:gd name="connsiteX75" fmla="*/ 2329088 w 3091088"/>
                <a:gd name="connsiteY75" fmla="*/ 656493 h 739806"/>
                <a:gd name="connsiteX76" fmla="*/ 2633888 w 3091088"/>
                <a:gd name="connsiteY76" fmla="*/ 691662 h 739806"/>
                <a:gd name="connsiteX77" fmla="*/ 2610442 w 3091088"/>
                <a:gd name="connsiteY77" fmla="*/ 726831 h 739806"/>
                <a:gd name="connsiteX78" fmla="*/ 2551827 w 3091088"/>
                <a:gd name="connsiteY78" fmla="*/ 738554 h 739806"/>
                <a:gd name="connsiteX79" fmla="*/ 2399427 w 3091088"/>
                <a:gd name="connsiteY79" fmla="*/ 738554 h 73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091088" h="739806">
                  <a:moveTo>
                    <a:pt x="66535" y="0"/>
                  </a:moveTo>
                  <a:cubicBezTo>
                    <a:pt x="121243" y="7815"/>
                    <a:pt x="175586" y="18857"/>
                    <a:pt x="230658" y="23446"/>
                  </a:cubicBezTo>
                  <a:cubicBezTo>
                    <a:pt x="468610" y="43275"/>
                    <a:pt x="641309" y="26183"/>
                    <a:pt x="289273" y="46893"/>
                  </a:cubicBezTo>
                  <a:cubicBezTo>
                    <a:pt x="277550" y="58616"/>
                    <a:pt x="266840" y="71448"/>
                    <a:pt x="254104" y="82062"/>
                  </a:cubicBezTo>
                  <a:cubicBezTo>
                    <a:pt x="243280" y="91082"/>
                    <a:pt x="212634" y="92906"/>
                    <a:pt x="218935" y="105508"/>
                  </a:cubicBezTo>
                  <a:cubicBezTo>
                    <a:pt x="228346" y="124330"/>
                    <a:pt x="258012" y="121139"/>
                    <a:pt x="277550" y="128954"/>
                  </a:cubicBezTo>
                  <a:lnTo>
                    <a:pt x="2059458" y="105508"/>
                  </a:lnTo>
                  <a:cubicBezTo>
                    <a:pt x="2130345" y="104257"/>
                    <a:pt x="2312574" y="92280"/>
                    <a:pt x="2399427" y="82062"/>
                  </a:cubicBezTo>
                  <a:cubicBezTo>
                    <a:pt x="2423034" y="79285"/>
                    <a:pt x="2446071" y="72234"/>
                    <a:pt x="2469765" y="70339"/>
                  </a:cubicBezTo>
                  <a:cubicBezTo>
                    <a:pt x="2543877" y="64410"/>
                    <a:pt x="2618258" y="62524"/>
                    <a:pt x="2692504" y="58616"/>
                  </a:cubicBezTo>
                  <a:cubicBezTo>
                    <a:pt x="3123115" y="489227"/>
                    <a:pt x="2734093" y="83511"/>
                    <a:pt x="1051273" y="105508"/>
                  </a:cubicBezTo>
                  <a:cubicBezTo>
                    <a:pt x="1012004" y="106021"/>
                    <a:pt x="973119" y="113323"/>
                    <a:pt x="934042" y="117231"/>
                  </a:cubicBezTo>
                  <a:lnTo>
                    <a:pt x="2950412" y="128954"/>
                  </a:lnTo>
                  <a:cubicBezTo>
                    <a:pt x="2990256" y="129692"/>
                    <a:pt x="2872748" y="147652"/>
                    <a:pt x="2833181" y="152400"/>
                  </a:cubicBezTo>
                  <a:cubicBezTo>
                    <a:pt x="2774854" y="159399"/>
                    <a:pt x="2716037" y="161865"/>
                    <a:pt x="2657335" y="164123"/>
                  </a:cubicBezTo>
                  <a:cubicBezTo>
                    <a:pt x="2512804" y="169682"/>
                    <a:pt x="2368166" y="171938"/>
                    <a:pt x="2223581" y="175846"/>
                  </a:cubicBezTo>
                  <a:cubicBezTo>
                    <a:pt x="2143032" y="221874"/>
                    <a:pt x="2141920" y="232334"/>
                    <a:pt x="2047735" y="246185"/>
                  </a:cubicBezTo>
                  <a:cubicBezTo>
                    <a:pt x="1946549" y="261065"/>
                    <a:pt x="1844457" y="268973"/>
                    <a:pt x="1742935" y="281354"/>
                  </a:cubicBezTo>
                  <a:cubicBezTo>
                    <a:pt x="1684235" y="288512"/>
                    <a:pt x="1507959" y="303967"/>
                    <a:pt x="1567088" y="304800"/>
                  </a:cubicBezTo>
                  <a:lnTo>
                    <a:pt x="2575273" y="293077"/>
                  </a:lnTo>
                  <a:lnTo>
                    <a:pt x="1485027" y="246185"/>
                  </a:lnTo>
                  <a:cubicBezTo>
                    <a:pt x="792896" y="219565"/>
                    <a:pt x="1276680" y="249489"/>
                    <a:pt x="875427" y="222739"/>
                  </a:cubicBezTo>
                  <a:cubicBezTo>
                    <a:pt x="859796" y="218831"/>
                    <a:pt x="812424" y="210915"/>
                    <a:pt x="828535" y="211016"/>
                  </a:cubicBezTo>
                  <a:lnTo>
                    <a:pt x="2739396" y="234462"/>
                  </a:lnTo>
                  <a:cubicBezTo>
                    <a:pt x="2783070" y="235611"/>
                    <a:pt x="2653623" y="251265"/>
                    <a:pt x="2610442" y="257908"/>
                  </a:cubicBezTo>
                  <a:cubicBezTo>
                    <a:pt x="2434230" y="285017"/>
                    <a:pt x="2369112" y="287307"/>
                    <a:pt x="2176688" y="304800"/>
                  </a:cubicBezTo>
                  <a:lnTo>
                    <a:pt x="676135" y="293077"/>
                  </a:lnTo>
                  <a:cubicBezTo>
                    <a:pt x="601656" y="291547"/>
                    <a:pt x="130747" y="223457"/>
                    <a:pt x="125150" y="222739"/>
                  </a:cubicBezTo>
                  <a:cubicBezTo>
                    <a:pt x="86197" y="217745"/>
                    <a:pt x="-31353" y="210847"/>
                    <a:pt x="7919" y="211016"/>
                  </a:cubicBezTo>
                  <a:lnTo>
                    <a:pt x="2856627" y="234462"/>
                  </a:lnTo>
                  <a:cubicBezTo>
                    <a:pt x="2782381" y="238370"/>
                    <a:pt x="2707663" y="236963"/>
                    <a:pt x="2633888" y="246185"/>
                  </a:cubicBezTo>
                  <a:cubicBezTo>
                    <a:pt x="2582155" y="252652"/>
                    <a:pt x="2429625" y="276035"/>
                    <a:pt x="2481488" y="281354"/>
                  </a:cubicBezTo>
                  <a:cubicBezTo>
                    <a:pt x="2683665" y="302090"/>
                    <a:pt x="2887888" y="289169"/>
                    <a:pt x="3091088" y="293077"/>
                  </a:cubicBezTo>
                  <a:cubicBezTo>
                    <a:pt x="3052011" y="296985"/>
                    <a:pt x="3012233" y="296457"/>
                    <a:pt x="2973858" y="304800"/>
                  </a:cubicBezTo>
                  <a:cubicBezTo>
                    <a:pt x="2921921" y="316091"/>
                    <a:pt x="2874181" y="344962"/>
                    <a:pt x="2821458" y="351693"/>
                  </a:cubicBezTo>
                  <a:cubicBezTo>
                    <a:pt x="2689438" y="368547"/>
                    <a:pt x="2555735" y="367324"/>
                    <a:pt x="2422873" y="375139"/>
                  </a:cubicBezTo>
                  <a:cubicBezTo>
                    <a:pt x="2184504" y="371231"/>
                    <a:pt x="1945812" y="376401"/>
                    <a:pt x="1707765" y="363416"/>
                  </a:cubicBezTo>
                  <a:cubicBezTo>
                    <a:pt x="1683087" y="362070"/>
                    <a:pt x="1753978" y="345330"/>
                    <a:pt x="1778104" y="339969"/>
                  </a:cubicBezTo>
                  <a:cubicBezTo>
                    <a:pt x="1824511" y="329656"/>
                    <a:pt x="1872037" y="325179"/>
                    <a:pt x="1918781" y="316523"/>
                  </a:cubicBezTo>
                  <a:cubicBezTo>
                    <a:pt x="2178314" y="268462"/>
                    <a:pt x="2007563" y="287573"/>
                    <a:pt x="2258750" y="269631"/>
                  </a:cubicBezTo>
                  <a:cubicBezTo>
                    <a:pt x="2258290" y="269715"/>
                    <a:pt x="2074587" y="304800"/>
                    <a:pt x="2047735" y="304800"/>
                  </a:cubicBezTo>
                  <a:cubicBezTo>
                    <a:pt x="1766354" y="304800"/>
                    <a:pt x="922292" y="293077"/>
                    <a:pt x="1203673" y="293077"/>
                  </a:cubicBezTo>
                  <a:lnTo>
                    <a:pt x="2493212" y="304800"/>
                  </a:lnTo>
                  <a:cubicBezTo>
                    <a:pt x="2450227" y="308708"/>
                    <a:pt x="2407318" y="313553"/>
                    <a:pt x="2364258" y="316523"/>
                  </a:cubicBezTo>
                  <a:cubicBezTo>
                    <a:pt x="2293978" y="321370"/>
                    <a:pt x="2222929" y="317922"/>
                    <a:pt x="2153242" y="328246"/>
                  </a:cubicBezTo>
                  <a:cubicBezTo>
                    <a:pt x="2116571" y="333679"/>
                    <a:pt x="2084229" y="356899"/>
                    <a:pt x="2047735" y="363416"/>
                  </a:cubicBezTo>
                  <a:cubicBezTo>
                    <a:pt x="1974241" y="376540"/>
                    <a:pt x="1899256" y="379180"/>
                    <a:pt x="1824996" y="386862"/>
                  </a:cubicBezTo>
                  <a:lnTo>
                    <a:pt x="1707765" y="398585"/>
                  </a:lnTo>
                  <a:lnTo>
                    <a:pt x="1578812" y="410308"/>
                  </a:lnTo>
                  <a:lnTo>
                    <a:pt x="2774565" y="422031"/>
                  </a:lnTo>
                  <a:cubicBezTo>
                    <a:pt x="2825502" y="423176"/>
                    <a:pt x="2672752" y="427684"/>
                    <a:pt x="2622165" y="433754"/>
                  </a:cubicBezTo>
                  <a:cubicBezTo>
                    <a:pt x="2574964" y="439418"/>
                    <a:pt x="2528380" y="449385"/>
                    <a:pt x="2481488" y="457200"/>
                  </a:cubicBezTo>
                  <a:cubicBezTo>
                    <a:pt x="2344719" y="445477"/>
                    <a:pt x="2206584" y="444598"/>
                    <a:pt x="2071181" y="422031"/>
                  </a:cubicBezTo>
                  <a:cubicBezTo>
                    <a:pt x="2028606" y="414935"/>
                    <a:pt x="2156997" y="408870"/>
                    <a:pt x="2200135" y="410308"/>
                  </a:cubicBezTo>
                  <a:cubicBezTo>
                    <a:pt x="2274750" y="412795"/>
                    <a:pt x="2348627" y="425939"/>
                    <a:pt x="2422873" y="433754"/>
                  </a:cubicBezTo>
                  <a:lnTo>
                    <a:pt x="2317365" y="445477"/>
                  </a:lnTo>
                  <a:lnTo>
                    <a:pt x="2047735" y="480646"/>
                  </a:lnTo>
                  <a:cubicBezTo>
                    <a:pt x="1970361" y="489749"/>
                    <a:pt x="1740775" y="505084"/>
                    <a:pt x="2082904" y="480646"/>
                  </a:cubicBezTo>
                  <a:cubicBezTo>
                    <a:pt x="2141519" y="484554"/>
                    <a:pt x="2200339" y="486111"/>
                    <a:pt x="2258750" y="492369"/>
                  </a:cubicBezTo>
                  <a:cubicBezTo>
                    <a:pt x="2309855" y="497845"/>
                    <a:pt x="2364182" y="494941"/>
                    <a:pt x="2411150" y="515816"/>
                  </a:cubicBezTo>
                  <a:cubicBezTo>
                    <a:pt x="2427119" y="522914"/>
                    <a:pt x="2381212" y="535024"/>
                    <a:pt x="2364258" y="539262"/>
                  </a:cubicBezTo>
                  <a:cubicBezTo>
                    <a:pt x="2318138" y="550792"/>
                    <a:pt x="2270607" y="555741"/>
                    <a:pt x="2223581" y="562708"/>
                  </a:cubicBezTo>
                  <a:cubicBezTo>
                    <a:pt x="2017214" y="593281"/>
                    <a:pt x="2059950" y="585475"/>
                    <a:pt x="1836719" y="597877"/>
                  </a:cubicBezTo>
                  <a:lnTo>
                    <a:pt x="2387704" y="609600"/>
                  </a:lnTo>
                  <a:cubicBezTo>
                    <a:pt x="2164931" y="609600"/>
                    <a:pt x="1942090" y="606606"/>
                    <a:pt x="1719488" y="597877"/>
                  </a:cubicBezTo>
                  <a:cubicBezTo>
                    <a:pt x="1695737" y="596946"/>
                    <a:pt x="1766296" y="589516"/>
                    <a:pt x="1789827" y="586154"/>
                  </a:cubicBezTo>
                  <a:cubicBezTo>
                    <a:pt x="1938868" y="564863"/>
                    <a:pt x="1830277" y="585098"/>
                    <a:pt x="1942227" y="562708"/>
                  </a:cubicBezTo>
                  <a:cubicBezTo>
                    <a:pt x="1789827" y="558800"/>
                    <a:pt x="1637229" y="559682"/>
                    <a:pt x="1485027" y="550985"/>
                  </a:cubicBezTo>
                  <a:cubicBezTo>
                    <a:pt x="1468942" y="550066"/>
                    <a:pt x="1516220" y="542885"/>
                    <a:pt x="1531919" y="539262"/>
                  </a:cubicBezTo>
                  <a:lnTo>
                    <a:pt x="1637427" y="515816"/>
                  </a:lnTo>
                  <a:cubicBezTo>
                    <a:pt x="1844535" y="519724"/>
                    <a:pt x="2051892" y="516652"/>
                    <a:pt x="2258750" y="527539"/>
                  </a:cubicBezTo>
                  <a:cubicBezTo>
                    <a:pt x="2276201" y="528457"/>
                    <a:pt x="2320815" y="542315"/>
                    <a:pt x="2305642" y="550985"/>
                  </a:cubicBezTo>
                  <a:cubicBezTo>
                    <a:pt x="2267709" y="572661"/>
                    <a:pt x="2219843" y="567617"/>
                    <a:pt x="2176688" y="574431"/>
                  </a:cubicBezTo>
                  <a:cubicBezTo>
                    <a:pt x="2119361" y="583483"/>
                    <a:pt x="2020231" y="592421"/>
                    <a:pt x="1965673" y="597877"/>
                  </a:cubicBezTo>
                  <a:cubicBezTo>
                    <a:pt x="2169779" y="618287"/>
                    <a:pt x="1996476" y="597106"/>
                    <a:pt x="2200135" y="633046"/>
                  </a:cubicBezTo>
                  <a:cubicBezTo>
                    <a:pt x="2342936" y="658246"/>
                    <a:pt x="2229273" y="631537"/>
                    <a:pt x="2329088" y="656493"/>
                  </a:cubicBezTo>
                  <a:cubicBezTo>
                    <a:pt x="2193436" y="746928"/>
                    <a:pt x="2329227" y="646527"/>
                    <a:pt x="2633888" y="691662"/>
                  </a:cubicBezTo>
                  <a:cubicBezTo>
                    <a:pt x="2647825" y="693727"/>
                    <a:pt x="2622675" y="719841"/>
                    <a:pt x="2610442" y="726831"/>
                  </a:cubicBezTo>
                  <a:cubicBezTo>
                    <a:pt x="2593142" y="736717"/>
                    <a:pt x="2571722" y="737449"/>
                    <a:pt x="2551827" y="738554"/>
                  </a:cubicBezTo>
                  <a:cubicBezTo>
                    <a:pt x="2501105" y="741372"/>
                    <a:pt x="2450227" y="738554"/>
                    <a:pt x="2399427" y="73855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 advClick="0" advTm="2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11510"/>
            <a:ext cx="144016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39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1</a:t>
            </a:r>
            <a:endParaRPr lang="zh-CN" altLang="en-US" sz="239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4" name="Rectangle 17"/>
          <p:cNvSpPr/>
          <p:nvPr/>
        </p:nvSpPr>
        <p:spPr>
          <a:xfrm>
            <a:off x="2828828" y="2193707"/>
            <a:ext cx="6072303" cy="1077218"/>
          </a:xfrm>
          <a:prstGeom prst="rect">
            <a:avLst/>
          </a:prstGeom>
          <a:ln w="31750">
            <a:noFill/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Import Data and Get Images</a:t>
            </a:r>
          </a:p>
          <a:p>
            <a:pPr algn="ctr">
              <a:defRPr/>
            </a:pP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987824" y="2884488"/>
            <a:ext cx="5760640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688650" y="267494"/>
              <a:ext cx="17667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Import Data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AB79918-4B6E-6144-988F-169D0053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64" y="915566"/>
            <a:ext cx="7442671" cy="278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C4D61-AD07-6E43-B981-4A9731C2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4" y="3774427"/>
            <a:ext cx="7581032" cy="772926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848086" y="267494"/>
              <a:ext cx="144783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Unzip File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D0E6BB-F0B9-EE40-AC1E-75562248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244600"/>
            <a:ext cx="7962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1702"/>
      </p:ext>
    </p:extLst>
  </p:cSld>
  <p:clrMapOvr>
    <a:masterClrMapping/>
  </p:clrMapOvr>
  <p:transition spd="slow" advClick="0" advTm="3000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457241" y="267494"/>
              <a:ext cx="22295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Rename Images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509F095-3B40-E148-9C5B-7B654A4D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71550"/>
            <a:ext cx="5504552" cy="42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8288"/>
      </p:ext>
    </p:extLst>
  </p:cSld>
  <p:clrMapOvr>
    <a:masterClrMapping/>
  </p:clrMapOvr>
  <p:transition spd="slow" advClick="0" advTm="3000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411510"/>
            <a:ext cx="1219805" cy="377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39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Cooper Std Black" pitchFamily="18" charset="0"/>
              </a:rPr>
              <a:t>2</a:t>
            </a:r>
            <a:endParaRPr lang="zh-CN" altLang="en-US" sz="239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Cooper Std Black" pitchFamily="18" charset="0"/>
            </a:endParaRPr>
          </a:p>
        </p:txBody>
      </p:sp>
      <p:sp>
        <p:nvSpPr>
          <p:cNvPr id="4" name="Rectangle 17"/>
          <p:cNvSpPr/>
          <p:nvPr/>
        </p:nvSpPr>
        <p:spPr>
          <a:xfrm>
            <a:off x="4015358" y="2141825"/>
            <a:ext cx="4261295" cy="707886"/>
          </a:xfrm>
          <a:prstGeom prst="rect">
            <a:avLst/>
          </a:prstGeom>
          <a:ln w="31750">
            <a:noFill/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Prepare X and y</a:t>
            </a:r>
            <a:endParaRPr 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73550" y="2884488"/>
            <a:ext cx="3744913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</a:ln>
          <a:effectLst>
            <a:outerShdw blurRad="50800" dist="25400" dir="2700000" algn="ctr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327207" y="267494"/>
              <a:ext cx="24895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Preparing X and y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9F80603-F3A0-E149-8C6A-9B1D9438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915566"/>
            <a:ext cx="8388424" cy="591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E0FB3-4F32-DE42-9B5D-B2530CC7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8" y="1755133"/>
            <a:ext cx="7658100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8EC49-FCFA-1D43-A63C-24DE6391B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7" y="2571750"/>
            <a:ext cx="8204282" cy="11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314"/>
      </p:ext>
    </p:extLst>
  </p:cSld>
  <p:clrMapOvr>
    <a:masterClrMapping/>
  </p:clrMapOvr>
  <p:transition spd="slow" advClick="0" advTm="3000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19230" y="267494"/>
            <a:ext cx="6905545" cy="400110"/>
            <a:chOff x="1119228" y="267494"/>
            <a:chExt cx="6905545" cy="400110"/>
          </a:xfrm>
          <a:effectLst>
            <a:outerShdw blurRad="38100" dist="38100" dir="2700000" algn="ctr" rotWithShape="0">
              <a:srgbClr val="000000">
                <a:alpha val="25000"/>
              </a:srgbClr>
            </a:outerShdw>
          </a:effectLst>
        </p:grpSpPr>
        <p:sp>
          <p:nvSpPr>
            <p:cNvPr id="15" name="Rectangle 17"/>
            <p:cNvSpPr/>
            <p:nvPr/>
          </p:nvSpPr>
          <p:spPr>
            <a:xfrm>
              <a:off x="3327204" y="267494"/>
              <a:ext cx="24895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Preparing X and y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19228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936541" y="452160"/>
              <a:ext cx="2088232" cy="0"/>
            </a:xfrm>
            <a:prstGeom prst="line">
              <a:avLst/>
            </a:prstGeom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1BA2EB0-0DFF-6A4C-AA57-941CC40F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51906"/>
            <a:ext cx="5638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06416"/>
      </p:ext>
    </p:extLst>
  </p:cSld>
  <p:clrMapOvr>
    <a:masterClrMapping/>
  </p:clrMapOvr>
  <p:transition spd="slow" advClick="0" advTm="3000">
    <p:blinds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风格模版01"/>
  <p:tag name="ISPRING_RESOURCE_PATHS_HASH_PRESENTER" val="939aa4102ad0fc73be5bd3489f37da968b17e09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100</Words>
  <Application>Microsoft Macintosh PowerPoint</Application>
  <PresentationFormat>On-screen Show (16:9)</PresentationFormat>
  <Paragraphs>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Apple Braille</vt:lpstr>
      <vt:lpstr>Calibri</vt:lpstr>
      <vt:lpstr>Arial</vt:lpstr>
      <vt:lpstr>微软雅黑</vt:lpstr>
      <vt:lpstr>Cooper Std Black</vt:lpstr>
      <vt:lpstr>Apple Chancery</vt:lpstr>
      <vt:lpstr>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手绘风格模版01</dc:title>
  <dc:creator>Heaven</dc:creator>
  <cp:lastModifiedBy>JIN YANG</cp:lastModifiedBy>
  <cp:revision>64</cp:revision>
  <dcterms:created xsi:type="dcterms:W3CDTF">2016-04-13T09:17:15Z</dcterms:created>
  <dcterms:modified xsi:type="dcterms:W3CDTF">2019-12-14T19:21:38Z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